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50" r:id="rId1"/>
  </p:sldMasterIdLst>
  <p:notesMasterIdLst>
    <p:notesMasterId r:id="rId16"/>
  </p:notes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70" r:id="rId14"/>
    <p:sldId id="269" r:id="rId15"/>
  </p:sldIdLst>
  <p:sldSz cx="9144000" cy="6858000" type="screen4x3"/>
  <p:notesSz cx="6858000" cy="9144000"/>
  <p:embeddedFontLst>
    <p:embeddedFont>
      <p:font typeface="Cabin" panose="020B0604020202020204" charset="-18"/>
      <p:regular r:id="rId17"/>
      <p:bold r:id="rId18"/>
      <p:italic r:id="rId19"/>
      <p:boldItalic r:id="rId20"/>
    </p:embeddedFont>
    <p:embeddedFont>
      <p:font typeface="Calibri" panose="020F0502020204030204" pitchFamily="3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073"/>
    <p:restoredTop sz="94701"/>
  </p:normalViewPr>
  <p:slideViewPr>
    <p:cSldViewPr snapToGrid="0" snapToObjects="1">
      <p:cViewPr varScale="1">
        <p:scale>
          <a:sx n="66" d="100"/>
          <a:sy n="66" d="100"/>
        </p:scale>
        <p:origin x="840"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182149195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
        <p:cNvGrpSpPr/>
        <p:nvPr/>
      </p:nvGrpSpPr>
      <p:grpSpPr>
        <a:xfrm>
          <a:off x="0" y="0"/>
          <a:ext cx="0" cy="0"/>
          <a:chOff x="0" y="0"/>
          <a:chExt cx="0" cy="0"/>
        </a:xfrm>
      </p:grpSpPr>
      <p:sp>
        <p:nvSpPr>
          <p:cNvPr id="18" name="Google Shape;18;g8ca342c53a_0_3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 name="Google Shape;19;g8ca342c53a_0_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66658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8ca342c53a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1" name="Google Shape;91;g8ca342c53a_0_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6864899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8ca342c53a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8" name="Google Shape;98;g8ca342c53a_0_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3172937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8ca342c53a_0_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6" name="Google Shape;106;g8ca342c53a_0_1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4114647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8ca342c53a_0_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6" name="Google Shape;106;g8ca342c53a_0_1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5285754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8ca342c53a_0_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8ca342c53a_0_3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0383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
        <p:cNvGrpSpPr/>
        <p:nvPr/>
      </p:nvGrpSpPr>
      <p:grpSpPr>
        <a:xfrm>
          <a:off x="0" y="0"/>
          <a:ext cx="0" cy="0"/>
          <a:chOff x="0" y="0"/>
          <a:chExt cx="0" cy="0"/>
        </a:xfrm>
      </p:grpSpPr>
      <p:sp>
        <p:nvSpPr>
          <p:cNvPr id="27" name="Google Shape;27;g8ca342c53a_0_4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 name="Google Shape;28;g8ca342c53a_0_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704453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Google Shape;34;g8ca342c53a_0_5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 name="Google Shape;35;g8ca342c53a_0_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376846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g8ca342c53a_0_5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 name="Google Shape;42;g8ca342c53a_0_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758728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g8ca342c53a_0_6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 name="Google Shape;55;g8ca342c53a_0_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231172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8ca342c53a_0_8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 name="Google Shape;63;g8ca342c53a_0_8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20196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 name="Google Shape;70;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024565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7" name="Google Shape;77;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2535307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4" name="Google Shape;84;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263852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tx">
  <p:cSld name="TITLE_AND_BODY">
    <p:bg>
      <p:bgPr>
        <a:solidFill>
          <a:srgbClr val="000000"/>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1673351" y="964691"/>
            <a:ext cx="5797298" cy="1188721"/>
          </a:xfrm>
          <a:prstGeom prst="rect">
            <a:avLst/>
          </a:prstGeom>
          <a:solidFill>
            <a:srgbClr val="FFFFFF"/>
          </a:solidFill>
          <a:ln>
            <a:noFill/>
          </a:ln>
        </p:spPr>
        <p:txBody>
          <a:bodyPr spcFirstLastPara="1" wrap="square" lIns="182875" tIns="182875" rIns="182875" bIns="182875" anchor="ctr" anchorCtr="0">
            <a:noAutofit/>
          </a:bodyPr>
          <a:lstStyle>
            <a:lvl1pPr lvl="0" algn="ctr">
              <a:lnSpc>
                <a:spcPct val="90000"/>
              </a:lnSpc>
              <a:spcBef>
                <a:spcPts val="0"/>
              </a:spcBef>
              <a:spcAft>
                <a:spcPts val="0"/>
              </a:spcAft>
              <a:buClr>
                <a:srgbClr val="262626"/>
              </a:buClr>
              <a:buSzPts val="1800"/>
              <a:buNone/>
              <a:defRPr/>
            </a:lvl1pPr>
            <a:lvl2pPr lvl="1" algn="ctr">
              <a:lnSpc>
                <a:spcPct val="90000"/>
              </a:lnSpc>
              <a:spcBef>
                <a:spcPts val="0"/>
              </a:spcBef>
              <a:spcAft>
                <a:spcPts val="0"/>
              </a:spcAft>
              <a:buClr>
                <a:srgbClr val="262626"/>
              </a:buClr>
              <a:buSzPts val="1800"/>
              <a:buNone/>
              <a:defRPr/>
            </a:lvl2pPr>
            <a:lvl3pPr lvl="2" algn="ctr">
              <a:lnSpc>
                <a:spcPct val="90000"/>
              </a:lnSpc>
              <a:spcBef>
                <a:spcPts val="0"/>
              </a:spcBef>
              <a:spcAft>
                <a:spcPts val="0"/>
              </a:spcAft>
              <a:buClr>
                <a:srgbClr val="262626"/>
              </a:buClr>
              <a:buSzPts val="1800"/>
              <a:buNone/>
              <a:defRPr/>
            </a:lvl3pPr>
            <a:lvl4pPr lvl="3" algn="ctr">
              <a:lnSpc>
                <a:spcPct val="90000"/>
              </a:lnSpc>
              <a:spcBef>
                <a:spcPts val="0"/>
              </a:spcBef>
              <a:spcAft>
                <a:spcPts val="0"/>
              </a:spcAft>
              <a:buClr>
                <a:srgbClr val="262626"/>
              </a:buClr>
              <a:buSzPts val="1800"/>
              <a:buNone/>
              <a:defRPr/>
            </a:lvl4pPr>
            <a:lvl5pPr lvl="4" algn="ctr">
              <a:lnSpc>
                <a:spcPct val="90000"/>
              </a:lnSpc>
              <a:spcBef>
                <a:spcPts val="0"/>
              </a:spcBef>
              <a:spcAft>
                <a:spcPts val="0"/>
              </a:spcAft>
              <a:buClr>
                <a:srgbClr val="262626"/>
              </a:buClr>
              <a:buSzPts val="1800"/>
              <a:buNone/>
              <a:defRPr/>
            </a:lvl5pPr>
            <a:lvl6pPr lvl="5" algn="ctr">
              <a:lnSpc>
                <a:spcPct val="90000"/>
              </a:lnSpc>
              <a:spcBef>
                <a:spcPts val="0"/>
              </a:spcBef>
              <a:spcAft>
                <a:spcPts val="0"/>
              </a:spcAft>
              <a:buClr>
                <a:srgbClr val="262626"/>
              </a:buClr>
              <a:buSzPts val="1800"/>
              <a:buNone/>
              <a:defRPr/>
            </a:lvl6pPr>
            <a:lvl7pPr lvl="6" algn="ctr">
              <a:lnSpc>
                <a:spcPct val="90000"/>
              </a:lnSpc>
              <a:spcBef>
                <a:spcPts val="0"/>
              </a:spcBef>
              <a:spcAft>
                <a:spcPts val="0"/>
              </a:spcAft>
              <a:buClr>
                <a:srgbClr val="262626"/>
              </a:buClr>
              <a:buSzPts val="1800"/>
              <a:buNone/>
              <a:defRPr/>
            </a:lvl7pPr>
            <a:lvl8pPr lvl="7" algn="ctr">
              <a:lnSpc>
                <a:spcPct val="90000"/>
              </a:lnSpc>
              <a:spcBef>
                <a:spcPts val="0"/>
              </a:spcBef>
              <a:spcAft>
                <a:spcPts val="0"/>
              </a:spcAft>
              <a:buClr>
                <a:srgbClr val="262626"/>
              </a:buClr>
              <a:buSzPts val="1800"/>
              <a:buNone/>
              <a:defRPr/>
            </a:lvl8pPr>
            <a:lvl9pPr lvl="8" algn="ctr">
              <a:lnSpc>
                <a:spcPct val="90000"/>
              </a:lnSpc>
              <a:spcBef>
                <a:spcPts val="0"/>
              </a:spcBef>
              <a:spcAft>
                <a:spcPts val="0"/>
              </a:spcAft>
              <a:buClr>
                <a:srgbClr val="262626"/>
              </a:buClr>
              <a:buSzPts val="1800"/>
              <a:buNone/>
              <a:defRPr/>
            </a:lvl9pPr>
          </a:lstStyle>
          <a:p>
            <a:endParaRPr/>
          </a:p>
        </p:txBody>
      </p:sp>
      <p:sp>
        <p:nvSpPr>
          <p:cNvPr id="11" name="Google Shape;11;p2"/>
          <p:cNvSpPr txBox="1">
            <a:spLocks noGrp="1"/>
          </p:cNvSpPr>
          <p:nvPr>
            <p:ph type="body" idx="1"/>
          </p:nvPr>
        </p:nvSpPr>
        <p:spPr>
          <a:xfrm>
            <a:off x="1673351" y="2638044"/>
            <a:ext cx="5797298" cy="3101984"/>
          </a:xfrm>
          <a:prstGeom prst="rect">
            <a:avLst/>
          </a:prstGeom>
          <a:noFill/>
          <a:ln>
            <a:noFill/>
          </a:ln>
        </p:spPr>
        <p:txBody>
          <a:bodyPr spcFirstLastPara="1" wrap="square" lIns="45675" tIns="45675" rIns="45675" bIns="45675" anchor="t" anchorCtr="0">
            <a:noAutofit/>
          </a:bodyPr>
          <a:lstStyle>
            <a:lvl1pPr marL="457200" lvl="0" indent="-342900" algn="l">
              <a:lnSpc>
                <a:spcPct val="100000"/>
              </a:lnSpc>
              <a:spcBef>
                <a:spcPts val="700"/>
              </a:spcBef>
              <a:spcAft>
                <a:spcPts val="0"/>
              </a:spcAft>
              <a:buClr>
                <a:schemeClr val="accent2"/>
              </a:buClr>
              <a:buSzPts val="1800"/>
              <a:buFont typeface="Arial"/>
              <a:buChar char="•"/>
              <a:defRPr sz="1800"/>
            </a:lvl1pPr>
            <a:lvl2pPr marL="914400" lvl="1" indent="-342900" algn="l">
              <a:lnSpc>
                <a:spcPct val="100000"/>
              </a:lnSpc>
              <a:spcBef>
                <a:spcPts val="700"/>
              </a:spcBef>
              <a:spcAft>
                <a:spcPts val="0"/>
              </a:spcAft>
              <a:buClr>
                <a:schemeClr val="accent2"/>
              </a:buClr>
              <a:buSzPts val="1800"/>
              <a:buFont typeface="Arial"/>
              <a:buChar char="•"/>
              <a:defRPr sz="1800"/>
            </a:lvl2pPr>
            <a:lvl3pPr marL="1371600" lvl="2" indent="-342900" algn="l">
              <a:lnSpc>
                <a:spcPct val="100000"/>
              </a:lnSpc>
              <a:spcBef>
                <a:spcPts val="700"/>
              </a:spcBef>
              <a:spcAft>
                <a:spcPts val="0"/>
              </a:spcAft>
              <a:buClr>
                <a:schemeClr val="accent2"/>
              </a:buClr>
              <a:buSzPts val="1800"/>
              <a:buFont typeface="Arial"/>
              <a:buChar char="•"/>
              <a:defRPr sz="1800"/>
            </a:lvl3pPr>
            <a:lvl4pPr marL="1828800" lvl="3" indent="-342900" algn="l">
              <a:lnSpc>
                <a:spcPct val="100000"/>
              </a:lnSpc>
              <a:spcBef>
                <a:spcPts val="700"/>
              </a:spcBef>
              <a:spcAft>
                <a:spcPts val="0"/>
              </a:spcAft>
              <a:buClr>
                <a:schemeClr val="accent2"/>
              </a:buClr>
              <a:buSzPts val="1800"/>
              <a:buFont typeface="Arial"/>
              <a:buChar char="•"/>
              <a:defRPr sz="1800"/>
            </a:lvl4pPr>
            <a:lvl5pPr marL="2286000" lvl="4" indent="-342900" algn="l">
              <a:lnSpc>
                <a:spcPct val="100000"/>
              </a:lnSpc>
              <a:spcBef>
                <a:spcPts val="700"/>
              </a:spcBef>
              <a:spcAft>
                <a:spcPts val="0"/>
              </a:spcAft>
              <a:buClr>
                <a:schemeClr val="accent2"/>
              </a:buClr>
              <a:buSzPts val="1800"/>
              <a:buFont typeface="Arial"/>
              <a:buChar char="•"/>
              <a:defRPr sz="1800"/>
            </a:lvl5pPr>
            <a:lvl6pPr marL="2743200" lvl="5" indent="-228600" algn="ctr">
              <a:lnSpc>
                <a:spcPct val="100000"/>
              </a:lnSpc>
              <a:spcBef>
                <a:spcPts val="700"/>
              </a:spcBef>
              <a:spcAft>
                <a:spcPts val="0"/>
              </a:spcAft>
              <a:buClr>
                <a:srgbClr val="FEFEFE"/>
              </a:buClr>
              <a:buSzPts val="1800"/>
              <a:buNone/>
              <a:defRPr/>
            </a:lvl6pPr>
            <a:lvl7pPr marL="3200400" lvl="6" indent="-228600" algn="ctr">
              <a:lnSpc>
                <a:spcPct val="100000"/>
              </a:lnSpc>
              <a:spcBef>
                <a:spcPts val="700"/>
              </a:spcBef>
              <a:spcAft>
                <a:spcPts val="0"/>
              </a:spcAft>
              <a:buClr>
                <a:srgbClr val="FEFEFE"/>
              </a:buClr>
              <a:buSzPts val="1800"/>
              <a:buNone/>
              <a:defRPr/>
            </a:lvl7pPr>
            <a:lvl8pPr marL="3657600" lvl="7" indent="-228600" algn="ctr">
              <a:lnSpc>
                <a:spcPct val="100000"/>
              </a:lnSpc>
              <a:spcBef>
                <a:spcPts val="700"/>
              </a:spcBef>
              <a:spcAft>
                <a:spcPts val="0"/>
              </a:spcAft>
              <a:buClr>
                <a:srgbClr val="FEFEFE"/>
              </a:buClr>
              <a:buSzPts val="1800"/>
              <a:buNone/>
              <a:defRPr/>
            </a:lvl8pPr>
            <a:lvl9pPr marL="4114800" lvl="8" indent="-228600" algn="ctr">
              <a:lnSpc>
                <a:spcPct val="100000"/>
              </a:lnSpc>
              <a:spcBef>
                <a:spcPts val="700"/>
              </a:spcBef>
              <a:spcAft>
                <a:spcPts val="0"/>
              </a:spcAft>
              <a:buClr>
                <a:srgbClr val="FEFEFE"/>
              </a:buClr>
              <a:buSzPts val="1800"/>
              <a:buNone/>
              <a:defRPr/>
            </a:lvl9pPr>
          </a:lstStyle>
          <a:p>
            <a:endParaRPr/>
          </a:p>
        </p:txBody>
      </p:sp>
      <p:sp>
        <p:nvSpPr>
          <p:cNvPr id="12" name="Google Shape;12;p2"/>
          <p:cNvSpPr txBox="1">
            <a:spLocks noGrp="1"/>
          </p:cNvSpPr>
          <p:nvPr>
            <p:ph type="sldNum" idx="12"/>
          </p:nvPr>
        </p:nvSpPr>
        <p:spPr>
          <a:xfrm>
            <a:off x="8069191" y="6319024"/>
            <a:ext cx="274321" cy="163551"/>
          </a:xfrm>
          <a:prstGeom prst="rect">
            <a:avLst/>
          </a:prstGeom>
          <a:solidFill>
            <a:srgbClr val="1D1D1D">
              <a:alpha val="67058"/>
            </a:srgbClr>
          </a:solidFill>
          <a:ln>
            <a:noFill/>
          </a:ln>
        </p:spPr>
        <p:txBody>
          <a:bodyPr spcFirstLastPara="1" wrap="square" lIns="18275" tIns="18275" rIns="18275" bIns="18275" anchor="ctr" anchorCtr="0">
            <a:noAutofit/>
          </a:bodyPr>
          <a:lstStyle>
            <a:lvl1pPr marL="0" marR="0" lvl="0" indent="0" algn="ctr">
              <a:lnSpc>
                <a:spcPct val="100000"/>
              </a:lnSpc>
              <a:spcBef>
                <a:spcPts val="0"/>
              </a:spcBef>
              <a:spcAft>
                <a:spcPts val="0"/>
              </a:spcAft>
              <a:buClr>
                <a:srgbClr val="FFFFFF"/>
              </a:buClr>
              <a:buSzPts val="800"/>
              <a:buFont typeface="Cabin"/>
              <a:buNone/>
              <a:defRPr sz="800" b="0" i="0" u="none" strike="noStrike" cap="none">
                <a:solidFill>
                  <a:srgbClr val="FFFFFF"/>
                </a:solidFill>
                <a:latin typeface="Cabin"/>
                <a:ea typeface="Cabin"/>
                <a:cs typeface="Cabin"/>
                <a:sym typeface="Cabin"/>
              </a:defRPr>
            </a:lvl1pPr>
            <a:lvl2pPr marL="0" marR="0" lvl="1" indent="0" algn="ctr">
              <a:lnSpc>
                <a:spcPct val="100000"/>
              </a:lnSpc>
              <a:spcBef>
                <a:spcPts val="0"/>
              </a:spcBef>
              <a:spcAft>
                <a:spcPts val="0"/>
              </a:spcAft>
              <a:buClr>
                <a:srgbClr val="FFFFFF"/>
              </a:buClr>
              <a:buSzPts val="800"/>
              <a:buFont typeface="Cabin"/>
              <a:buNone/>
              <a:defRPr sz="800" b="0" i="0" u="none" strike="noStrike" cap="none">
                <a:solidFill>
                  <a:srgbClr val="FFFFFF"/>
                </a:solidFill>
                <a:latin typeface="Cabin"/>
                <a:ea typeface="Cabin"/>
                <a:cs typeface="Cabin"/>
                <a:sym typeface="Cabin"/>
              </a:defRPr>
            </a:lvl2pPr>
            <a:lvl3pPr marL="0" marR="0" lvl="2" indent="0" algn="ctr">
              <a:lnSpc>
                <a:spcPct val="100000"/>
              </a:lnSpc>
              <a:spcBef>
                <a:spcPts val="0"/>
              </a:spcBef>
              <a:spcAft>
                <a:spcPts val="0"/>
              </a:spcAft>
              <a:buClr>
                <a:srgbClr val="FFFFFF"/>
              </a:buClr>
              <a:buSzPts val="800"/>
              <a:buFont typeface="Cabin"/>
              <a:buNone/>
              <a:defRPr sz="800" b="0" i="0" u="none" strike="noStrike" cap="none">
                <a:solidFill>
                  <a:srgbClr val="FFFFFF"/>
                </a:solidFill>
                <a:latin typeface="Cabin"/>
                <a:ea typeface="Cabin"/>
                <a:cs typeface="Cabin"/>
                <a:sym typeface="Cabin"/>
              </a:defRPr>
            </a:lvl3pPr>
            <a:lvl4pPr marL="0" marR="0" lvl="3" indent="0" algn="ctr">
              <a:lnSpc>
                <a:spcPct val="100000"/>
              </a:lnSpc>
              <a:spcBef>
                <a:spcPts val="0"/>
              </a:spcBef>
              <a:spcAft>
                <a:spcPts val="0"/>
              </a:spcAft>
              <a:buClr>
                <a:srgbClr val="FFFFFF"/>
              </a:buClr>
              <a:buSzPts val="800"/>
              <a:buFont typeface="Cabin"/>
              <a:buNone/>
              <a:defRPr sz="800" b="0" i="0" u="none" strike="noStrike" cap="none">
                <a:solidFill>
                  <a:srgbClr val="FFFFFF"/>
                </a:solidFill>
                <a:latin typeface="Cabin"/>
                <a:ea typeface="Cabin"/>
                <a:cs typeface="Cabin"/>
                <a:sym typeface="Cabin"/>
              </a:defRPr>
            </a:lvl4pPr>
            <a:lvl5pPr marL="0" marR="0" lvl="4" indent="0" algn="ctr">
              <a:lnSpc>
                <a:spcPct val="100000"/>
              </a:lnSpc>
              <a:spcBef>
                <a:spcPts val="0"/>
              </a:spcBef>
              <a:spcAft>
                <a:spcPts val="0"/>
              </a:spcAft>
              <a:buClr>
                <a:srgbClr val="FFFFFF"/>
              </a:buClr>
              <a:buSzPts val="800"/>
              <a:buFont typeface="Cabin"/>
              <a:buNone/>
              <a:defRPr sz="800" b="0" i="0" u="none" strike="noStrike" cap="none">
                <a:solidFill>
                  <a:srgbClr val="FFFFFF"/>
                </a:solidFill>
                <a:latin typeface="Cabin"/>
                <a:ea typeface="Cabin"/>
                <a:cs typeface="Cabin"/>
                <a:sym typeface="Cabin"/>
              </a:defRPr>
            </a:lvl5pPr>
            <a:lvl6pPr marL="0" marR="0" lvl="5" indent="0" algn="ctr">
              <a:lnSpc>
                <a:spcPct val="100000"/>
              </a:lnSpc>
              <a:spcBef>
                <a:spcPts val="0"/>
              </a:spcBef>
              <a:spcAft>
                <a:spcPts val="0"/>
              </a:spcAft>
              <a:buClr>
                <a:srgbClr val="FFFFFF"/>
              </a:buClr>
              <a:buSzPts val="800"/>
              <a:buFont typeface="Cabin"/>
              <a:buNone/>
              <a:defRPr sz="800" b="0" i="0" u="none" strike="noStrike" cap="none">
                <a:solidFill>
                  <a:srgbClr val="FFFFFF"/>
                </a:solidFill>
                <a:latin typeface="Cabin"/>
                <a:ea typeface="Cabin"/>
                <a:cs typeface="Cabin"/>
                <a:sym typeface="Cabin"/>
              </a:defRPr>
            </a:lvl6pPr>
            <a:lvl7pPr marL="0" marR="0" lvl="6" indent="0" algn="ctr">
              <a:lnSpc>
                <a:spcPct val="100000"/>
              </a:lnSpc>
              <a:spcBef>
                <a:spcPts val="0"/>
              </a:spcBef>
              <a:spcAft>
                <a:spcPts val="0"/>
              </a:spcAft>
              <a:buClr>
                <a:srgbClr val="FFFFFF"/>
              </a:buClr>
              <a:buSzPts val="800"/>
              <a:buFont typeface="Cabin"/>
              <a:buNone/>
              <a:defRPr sz="800" b="0" i="0" u="none" strike="noStrike" cap="none">
                <a:solidFill>
                  <a:srgbClr val="FFFFFF"/>
                </a:solidFill>
                <a:latin typeface="Cabin"/>
                <a:ea typeface="Cabin"/>
                <a:cs typeface="Cabin"/>
                <a:sym typeface="Cabin"/>
              </a:defRPr>
            </a:lvl7pPr>
            <a:lvl8pPr marL="0" marR="0" lvl="7" indent="0" algn="ctr">
              <a:lnSpc>
                <a:spcPct val="100000"/>
              </a:lnSpc>
              <a:spcBef>
                <a:spcPts val="0"/>
              </a:spcBef>
              <a:spcAft>
                <a:spcPts val="0"/>
              </a:spcAft>
              <a:buClr>
                <a:srgbClr val="FFFFFF"/>
              </a:buClr>
              <a:buSzPts val="800"/>
              <a:buFont typeface="Cabin"/>
              <a:buNone/>
              <a:defRPr sz="800" b="0" i="0" u="none" strike="noStrike" cap="none">
                <a:solidFill>
                  <a:srgbClr val="FFFFFF"/>
                </a:solidFill>
                <a:latin typeface="Cabin"/>
                <a:ea typeface="Cabin"/>
                <a:cs typeface="Cabin"/>
                <a:sym typeface="Cabin"/>
              </a:defRPr>
            </a:lvl8pPr>
            <a:lvl9pPr marL="0" marR="0" lvl="8" indent="0" algn="ctr">
              <a:lnSpc>
                <a:spcPct val="100000"/>
              </a:lnSpc>
              <a:spcBef>
                <a:spcPts val="0"/>
              </a:spcBef>
              <a:spcAft>
                <a:spcPts val="0"/>
              </a:spcAft>
              <a:buClr>
                <a:srgbClr val="FFFFFF"/>
              </a:buClr>
              <a:buSzPts val="800"/>
              <a:buFont typeface="Cabin"/>
              <a:buNone/>
              <a:defRPr sz="800" b="0" i="0" u="none" strike="noStrike" cap="none">
                <a:solidFill>
                  <a:srgbClr val="FFFFFF"/>
                </a:solidFill>
                <a:latin typeface="Cabin"/>
                <a:ea typeface="Cabin"/>
                <a:cs typeface="Cabin"/>
                <a:sym typeface="Cabin"/>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1200150" y="2386744"/>
            <a:ext cx="6743700" cy="1645921"/>
          </a:xfrm>
          <a:prstGeom prst="rect">
            <a:avLst/>
          </a:prstGeom>
          <a:solidFill>
            <a:srgbClr val="FFFFFF"/>
          </a:solidFill>
          <a:ln w="38100" cap="flat" cmpd="sng">
            <a:solidFill>
              <a:srgbClr val="404040"/>
            </a:solidFill>
            <a:prstDash val="solid"/>
            <a:round/>
            <a:headEnd type="none" w="sm" len="sm"/>
            <a:tailEnd type="none" w="sm" len="sm"/>
          </a:ln>
        </p:spPr>
        <p:txBody>
          <a:bodyPr spcFirstLastPara="1" wrap="square" lIns="182875" tIns="182875" rIns="182875" bIns="182875" anchor="ctr" anchorCtr="0">
            <a:noAutofit/>
          </a:bodyPr>
          <a:lstStyle>
            <a:lvl1pPr lvl="0" algn="ctr">
              <a:lnSpc>
                <a:spcPct val="90000"/>
              </a:lnSpc>
              <a:spcBef>
                <a:spcPts val="0"/>
              </a:spcBef>
              <a:spcAft>
                <a:spcPts val="0"/>
              </a:spcAft>
              <a:buClr>
                <a:srgbClr val="262626"/>
              </a:buClr>
              <a:buSzPts val="1800"/>
              <a:buNone/>
              <a:defRPr/>
            </a:lvl1pPr>
            <a:lvl2pPr lvl="1" algn="ctr">
              <a:lnSpc>
                <a:spcPct val="90000"/>
              </a:lnSpc>
              <a:spcBef>
                <a:spcPts val="0"/>
              </a:spcBef>
              <a:spcAft>
                <a:spcPts val="0"/>
              </a:spcAft>
              <a:buClr>
                <a:srgbClr val="262626"/>
              </a:buClr>
              <a:buSzPts val="1800"/>
              <a:buNone/>
              <a:defRPr/>
            </a:lvl2pPr>
            <a:lvl3pPr lvl="2" algn="ctr">
              <a:lnSpc>
                <a:spcPct val="90000"/>
              </a:lnSpc>
              <a:spcBef>
                <a:spcPts val="0"/>
              </a:spcBef>
              <a:spcAft>
                <a:spcPts val="0"/>
              </a:spcAft>
              <a:buClr>
                <a:srgbClr val="262626"/>
              </a:buClr>
              <a:buSzPts val="1800"/>
              <a:buNone/>
              <a:defRPr/>
            </a:lvl3pPr>
            <a:lvl4pPr lvl="3" algn="ctr">
              <a:lnSpc>
                <a:spcPct val="90000"/>
              </a:lnSpc>
              <a:spcBef>
                <a:spcPts val="0"/>
              </a:spcBef>
              <a:spcAft>
                <a:spcPts val="0"/>
              </a:spcAft>
              <a:buClr>
                <a:srgbClr val="262626"/>
              </a:buClr>
              <a:buSzPts val="1800"/>
              <a:buNone/>
              <a:defRPr/>
            </a:lvl4pPr>
            <a:lvl5pPr lvl="4" algn="ctr">
              <a:lnSpc>
                <a:spcPct val="90000"/>
              </a:lnSpc>
              <a:spcBef>
                <a:spcPts val="0"/>
              </a:spcBef>
              <a:spcAft>
                <a:spcPts val="0"/>
              </a:spcAft>
              <a:buClr>
                <a:srgbClr val="262626"/>
              </a:buClr>
              <a:buSzPts val="1800"/>
              <a:buNone/>
              <a:defRPr/>
            </a:lvl5pPr>
            <a:lvl6pPr lvl="5" algn="ctr">
              <a:lnSpc>
                <a:spcPct val="90000"/>
              </a:lnSpc>
              <a:spcBef>
                <a:spcPts val="0"/>
              </a:spcBef>
              <a:spcAft>
                <a:spcPts val="0"/>
              </a:spcAft>
              <a:buClr>
                <a:srgbClr val="262626"/>
              </a:buClr>
              <a:buSzPts val="1800"/>
              <a:buNone/>
              <a:defRPr/>
            </a:lvl6pPr>
            <a:lvl7pPr lvl="6" algn="ctr">
              <a:lnSpc>
                <a:spcPct val="90000"/>
              </a:lnSpc>
              <a:spcBef>
                <a:spcPts val="0"/>
              </a:spcBef>
              <a:spcAft>
                <a:spcPts val="0"/>
              </a:spcAft>
              <a:buClr>
                <a:srgbClr val="262626"/>
              </a:buClr>
              <a:buSzPts val="1800"/>
              <a:buNone/>
              <a:defRPr/>
            </a:lvl7pPr>
            <a:lvl8pPr lvl="7" algn="ctr">
              <a:lnSpc>
                <a:spcPct val="90000"/>
              </a:lnSpc>
              <a:spcBef>
                <a:spcPts val="0"/>
              </a:spcBef>
              <a:spcAft>
                <a:spcPts val="0"/>
              </a:spcAft>
              <a:buClr>
                <a:srgbClr val="262626"/>
              </a:buClr>
              <a:buSzPts val="1800"/>
              <a:buNone/>
              <a:defRPr/>
            </a:lvl8pPr>
            <a:lvl9pPr lvl="8" algn="ctr">
              <a:lnSpc>
                <a:spcPct val="90000"/>
              </a:lnSpc>
              <a:spcBef>
                <a:spcPts val="0"/>
              </a:spcBef>
              <a:spcAft>
                <a:spcPts val="0"/>
              </a:spcAft>
              <a:buClr>
                <a:srgbClr val="262626"/>
              </a:buClr>
              <a:buSzPts val="1800"/>
              <a:buNone/>
              <a:defRPr/>
            </a:lvl9pPr>
          </a:lstStyle>
          <a:p>
            <a:endParaRPr/>
          </a:p>
        </p:txBody>
      </p:sp>
      <p:sp>
        <p:nvSpPr>
          <p:cNvPr id="15" name="Google Shape;15;p3"/>
          <p:cNvSpPr txBox="1">
            <a:spLocks noGrp="1"/>
          </p:cNvSpPr>
          <p:nvPr>
            <p:ph type="body" idx="1"/>
          </p:nvPr>
        </p:nvSpPr>
        <p:spPr>
          <a:xfrm>
            <a:off x="2021395" y="4352544"/>
            <a:ext cx="5101211" cy="1239895"/>
          </a:xfrm>
          <a:prstGeom prst="rect">
            <a:avLst/>
          </a:prstGeom>
          <a:noFill/>
          <a:ln>
            <a:noFill/>
          </a:ln>
        </p:spPr>
        <p:txBody>
          <a:bodyPr spcFirstLastPara="1" wrap="square" lIns="45675" tIns="45675" rIns="45675" bIns="45675" anchor="t" anchorCtr="0">
            <a:noAutofit/>
          </a:bodyPr>
          <a:lstStyle>
            <a:lvl1pPr marL="457200" lvl="0" indent="-228600" algn="ctr">
              <a:lnSpc>
                <a:spcPct val="100000"/>
              </a:lnSpc>
              <a:spcBef>
                <a:spcPts val="700"/>
              </a:spcBef>
              <a:spcAft>
                <a:spcPts val="0"/>
              </a:spcAft>
              <a:buClr>
                <a:srgbClr val="FEFEFE"/>
              </a:buClr>
              <a:buSzPts val="1800"/>
              <a:buNone/>
              <a:defRPr/>
            </a:lvl1pPr>
            <a:lvl2pPr marL="914400" lvl="1" indent="-228600" algn="ctr">
              <a:lnSpc>
                <a:spcPct val="100000"/>
              </a:lnSpc>
              <a:spcBef>
                <a:spcPts val="700"/>
              </a:spcBef>
              <a:spcAft>
                <a:spcPts val="0"/>
              </a:spcAft>
              <a:buClr>
                <a:srgbClr val="FEFEFE"/>
              </a:buClr>
              <a:buSzPts val="1800"/>
              <a:buNone/>
              <a:defRPr/>
            </a:lvl2pPr>
            <a:lvl3pPr marL="1371600" lvl="2" indent="-228600" algn="ctr">
              <a:lnSpc>
                <a:spcPct val="100000"/>
              </a:lnSpc>
              <a:spcBef>
                <a:spcPts val="700"/>
              </a:spcBef>
              <a:spcAft>
                <a:spcPts val="0"/>
              </a:spcAft>
              <a:buClr>
                <a:srgbClr val="FEFEFE"/>
              </a:buClr>
              <a:buSzPts val="1800"/>
              <a:buNone/>
              <a:defRPr/>
            </a:lvl3pPr>
            <a:lvl4pPr marL="1828800" lvl="3" indent="-228600" algn="ctr">
              <a:lnSpc>
                <a:spcPct val="100000"/>
              </a:lnSpc>
              <a:spcBef>
                <a:spcPts val="700"/>
              </a:spcBef>
              <a:spcAft>
                <a:spcPts val="0"/>
              </a:spcAft>
              <a:buClr>
                <a:srgbClr val="FEFEFE"/>
              </a:buClr>
              <a:buSzPts val="1800"/>
              <a:buNone/>
              <a:defRPr/>
            </a:lvl4pPr>
            <a:lvl5pPr marL="2286000" lvl="4" indent="-228600" algn="ctr">
              <a:lnSpc>
                <a:spcPct val="100000"/>
              </a:lnSpc>
              <a:spcBef>
                <a:spcPts val="700"/>
              </a:spcBef>
              <a:spcAft>
                <a:spcPts val="0"/>
              </a:spcAft>
              <a:buClr>
                <a:srgbClr val="FEFEFE"/>
              </a:buClr>
              <a:buSzPts val="1800"/>
              <a:buNone/>
              <a:defRPr/>
            </a:lvl5pPr>
            <a:lvl6pPr marL="2743200" lvl="5" indent="-228600" algn="ctr">
              <a:lnSpc>
                <a:spcPct val="100000"/>
              </a:lnSpc>
              <a:spcBef>
                <a:spcPts val="700"/>
              </a:spcBef>
              <a:spcAft>
                <a:spcPts val="0"/>
              </a:spcAft>
              <a:buClr>
                <a:srgbClr val="FEFEFE"/>
              </a:buClr>
              <a:buSzPts val="1800"/>
              <a:buNone/>
              <a:defRPr/>
            </a:lvl6pPr>
            <a:lvl7pPr marL="3200400" lvl="6" indent="-228600" algn="ctr">
              <a:lnSpc>
                <a:spcPct val="100000"/>
              </a:lnSpc>
              <a:spcBef>
                <a:spcPts val="700"/>
              </a:spcBef>
              <a:spcAft>
                <a:spcPts val="0"/>
              </a:spcAft>
              <a:buClr>
                <a:srgbClr val="FEFEFE"/>
              </a:buClr>
              <a:buSzPts val="1800"/>
              <a:buNone/>
              <a:defRPr/>
            </a:lvl7pPr>
            <a:lvl8pPr marL="3657600" lvl="7" indent="-228600" algn="ctr">
              <a:lnSpc>
                <a:spcPct val="100000"/>
              </a:lnSpc>
              <a:spcBef>
                <a:spcPts val="700"/>
              </a:spcBef>
              <a:spcAft>
                <a:spcPts val="0"/>
              </a:spcAft>
              <a:buClr>
                <a:srgbClr val="FEFEFE"/>
              </a:buClr>
              <a:buSzPts val="1800"/>
              <a:buNone/>
              <a:defRPr/>
            </a:lvl8pPr>
            <a:lvl9pPr marL="4114800" lvl="8" indent="-228600" algn="ctr">
              <a:lnSpc>
                <a:spcPct val="100000"/>
              </a:lnSpc>
              <a:spcBef>
                <a:spcPts val="700"/>
              </a:spcBef>
              <a:spcAft>
                <a:spcPts val="0"/>
              </a:spcAft>
              <a:buClr>
                <a:srgbClr val="FEFEFE"/>
              </a:buClr>
              <a:buSzPts val="1800"/>
              <a:buNone/>
              <a:defRPr/>
            </a:lvl9pPr>
          </a:lstStyle>
          <a:p>
            <a:endParaRPr/>
          </a:p>
        </p:txBody>
      </p:sp>
      <p:sp>
        <p:nvSpPr>
          <p:cNvPr id="16" name="Google Shape;16;p3"/>
          <p:cNvSpPr txBox="1">
            <a:spLocks noGrp="1"/>
          </p:cNvSpPr>
          <p:nvPr>
            <p:ph type="sldNum" idx="12"/>
          </p:nvPr>
        </p:nvSpPr>
        <p:spPr>
          <a:xfrm>
            <a:off x="8069191" y="6319024"/>
            <a:ext cx="274321" cy="163551"/>
          </a:xfrm>
          <a:prstGeom prst="rect">
            <a:avLst/>
          </a:prstGeom>
          <a:solidFill>
            <a:srgbClr val="1D1D1D">
              <a:alpha val="67058"/>
            </a:srgbClr>
          </a:solidFill>
          <a:ln>
            <a:noFill/>
          </a:ln>
        </p:spPr>
        <p:txBody>
          <a:bodyPr spcFirstLastPara="1" wrap="square" lIns="18275" tIns="18275" rIns="18275" bIns="18275" anchor="ctr" anchorCtr="0">
            <a:noAutofit/>
          </a:bodyPr>
          <a:lstStyle>
            <a:lvl1pPr marL="0" marR="0" lvl="0" indent="0" algn="ctr">
              <a:lnSpc>
                <a:spcPct val="100000"/>
              </a:lnSpc>
              <a:spcBef>
                <a:spcPts val="0"/>
              </a:spcBef>
              <a:spcAft>
                <a:spcPts val="0"/>
              </a:spcAft>
              <a:buClr>
                <a:srgbClr val="FFFFFF"/>
              </a:buClr>
              <a:buSzPts val="800"/>
              <a:buFont typeface="Cabin"/>
              <a:buNone/>
              <a:defRPr sz="800" b="0" i="0" u="none" strike="noStrike" cap="none">
                <a:solidFill>
                  <a:srgbClr val="FFFFFF"/>
                </a:solidFill>
                <a:latin typeface="Cabin"/>
                <a:ea typeface="Cabin"/>
                <a:cs typeface="Cabin"/>
                <a:sym typeface="Cabin"/>
              </a:defRPr>
            </a:lvl1pPr>
            <a:lvl2pPr marL="0" marR="0" lvl="1" indent="0" algn="ctr">
              <a:lnSpc>
                <a:spcPct val="100000"/>
              </a:lnSpc>
              <a:spcBef>
                <a:spcPts val="0"/>
              </a:spcBef>
              <a:spcAft>
                <a:spcPts val="0"/>
              </a:spcAft>
              <a:buClr>
                <a:srgbClr val="FFFFFF"/>
              </a:buClr>
              <a:buSzPts val="800"/>
              <a:buFont typeface="Cabin"/>
              <a:buNone/>
              <a:defRPr sz="800" b="0" i="0" u="none" strike="noStrike" cap="none">
                <a:solidFill>
                  <a:srgbClr val="FFFFFF"/>
                </a:solidFill>
                <a:latin typeface="Cabin"/>
                <a:ea typeface="Cabin"/>
                <a:cs typeface="Cabin"/>
                <a:sym typeface="Cabin"/>
              </a:defRPr>
            </a:lvl2pPr>
            <a:lvl3pPr marL="0" marR="0" lvl="2" indent="0" algn="ctr">
              <a:lnSpc>
                <a:spcPct val="100000"/>
              </a:lnSpc>
              <a:spcBef>
                <a:spcPts val="0"/>
              </a:spcBef>
              <a:spcAft>
                <a:spcPts val="0"/>
              </a:spcAft>
              <a:buClr>
                <a:srgbClr val="FFFFFF"/>
              </a:buClr>
              <a:buSzPts val="800"/>
              <a:buFont typeface="Cabin"/>
              <a:buNone/>
              <a:defRPr sz="800" b="0" i="0" u="none" strike="noStrike" cap="none">
                <a:solidFill>
                  <a:srgbClr val="FFFFFF"/>
                </a:solidFill>
                <a:latin typeface="Cabin"/>
                <a:ea typeface="Cabin"/>
                <a:cs typeface="Cabin"/>
                <a:sym typeface="Cabin"/>
              </a:defRPr>
            </a:lvl3pPr>
            <a:lvl4pPr marL="0" marR="0" lvl="3" indent="0" algn="ctr">
              <a:lnSpc>
                <a:spcPct val="100000"/>
              </a:lnSpc>
              <a:spcBef>
                <a:spcPts val="0"/>
              </a:spcBef>
              <a:spcAft>
                <a:spcPts val="0"/>
              </a:spcAft>
              <a:buClr>
                <a:srgbClr val="FFFFFF"/>
              </a:buClr>
              <a:buSzPts val="800"/>
              <a:buFont typeface="Cabin"/>
              <a:buNone/>
              <a:defRPr sz="800" b="0" i="0" u="none" strike="noStrike" cap="none">
                <a:solidFill>
                  <a:srgbClr val="FFFFFF"/>
                </a:solidFill>
                <a:latin typeface="Cabin"/>
                <a:ea typeface="Cabin"/>
                <a:cs typeface="Cabin"/>
                <a:sym typeface="Cabin"/>
              </a:defRPr>
            </a:lvl4pPr>
            <a:lvl5pPr marL="0" marR="0" lvl="4" indent="0" algn="ctr">
              <a:lnSpc>
                <a:spcPct val="100000"/>
              </a:lnSpc>
              <a:spcBef>
                <a:spcPts val="0"/>
              </a:spcBef>
              <a:spcAft>
                <a:spcPts val="0"/>
              </a:spcAft>
              <a:buClr>
                <a:srgbClr val="FFFFFF"/>
              </a:buClr>
              <a:buSzPts val="800"/>
              <a:buFont typeface="Cabin"/>
              <a:buNone/>
              <a:defRPr sz="800" b="0" i="0" u="none" strike="noStrike" cap="none">
                <a:solidFill>
                  <a:srgbClr val="FFFFFF"/>
                </a:solidFill>
                <a:latin typeface="Cabin"/>
                <a:ea typeface="Cabin"/>
                <a:cs typeface="Cabin"/>
                <a:sym typeface="Cabin"/>
              </a:defRPr>
            </a:lvl5pPr>
            <a:lvl6pPr marL="0" marR="0" lvl="5" indent="0" algn="ctr">
              <a:lnSpc>
                <a:spcPct val="100000"/>
              </a:lnSpc>
              <a:spcBef>
                <a:spcPts val="0"/>
              </a:spcBef>
              <a:spcAft>
                <a:spcPts val="0"/>
              </a:spcAft>
              <a:buClr>
                <a:srgbClr val="FFFFFF"/>
              </a:buClr>
              <a:buSzPts val="800"/>
              <a:buFont typeface="Cabin"/>
              <a:buNone/>
              <a:defRPr sz="800" b="0" i="0" u="none" strike="noStrike" cap="none">
                <a:solidFill>
                  <a:srgbClr val="FFFFFF"/>
                </a:solidFill>
                <a:latin typeface="Cabin"/>
                <a:ea typeface="Cabin"/>
                <a:cs typeface="Cabin"/>
                <a:sym typeface="Cabin"/>
              </a:defRPr>
            </a:lvl6pPr>
            <a:lvl7pPr marL="0" marR="0" lvl="6" indent="0" algn="ctr">
              <a:lnSpc>
                <a:spcPct val="100000"/>
              </a:lnSpc>
              <a:spcBef>
                <a:spcPts val="0"/>
              </a:spcBef>
              <a:spcAft>
                <a:spcPts val="0"/>
              </a:spcAft>
              <a:buClr>
                <a:srgbClr val="FFFFFF"/>
              </a:buClr>
              <a:buSzPts val="800"/>
              <a:buFont typeface="Cabin"/>
              <a:buNone/>
              <a:defRPr sz="800" b="0" i="0" u="none" strike="noStrike" cap="none">
                <a:solidFill>
                  <a:srgbClr val="FFFFFF"/>
                </a:solidFill>
                <a:latin typeface="Cabin"/>
                <a:ea typeface="Cabin"/>
                <a:cs typeface="Cabin"/>
                <a:sym typeface="Cabin"/>
              </a:defRPr>
            </a:lvl7pPr>
            <a:lvl8pPr marL="0" marR="0" lvl="7" indent="0" algn="ctr">
              <a:lnSpc>
                <a:spcPct val="100000"/>
              </a:lnSpc>
              <a:spcBef>
                <a:spcPts val="0"/>
              </a:spcBef>
              <a:spcAft>
                <a:spcPts val="0"/>
              </a:spcAft>
              <a:buClr>
                <a:srgbClr val="FFFFFF"/>
              </a:buClr>
              <a:buSzPts val="800"/>
              <a:buFont typeface="Cabin"/>
              <a:buNone/>
              <a:defRPr sz="800" b="0" i="0" u="none" strike="noStrike" cap="none">
                <a:solidFill>
                  <a:srgbClr val="FFFFFF"/>
                </a:solidFill>
                <a:latin typeface="Cabin"/>
                <a:ea typeface="Cabin"/>
                <a:cs typeface="Cabin"/>
                <a:sym typeface="Cabin"/>
              </a:defRPr>
            </a:lvl8pPr>
            <a:lvl9pPr marL="0" marR="0" lvl="8" indent="0" algn="ctr">
              <a:lnSpc>
                <a:spcPct val="100000"/>
              </a:lnSpc>
              <a:spcBef>
                <a:spcPts val="0"/>
              </a:spcBef>
              <a:spcAft>
                <a:spcPts val="0"/>
              </a:spcAft>
              <a:buClr>
                <a:srgbClr val="FFFFFF"/>
              </a:buClr>
              <a:buSzPts val="800"/>
              <a:buFont typeface="Cabin"/>
              <a:buNone/>
              <a:defRPr sz="800" b="0" i="0" u="none" strike="noStrike" cap="none">
                <a:solidFill>
                  <a:srgbClr val="FFFFFF"/>
                </a:solidFill>
                <a:latin typeface="Cabin"/>
                <a:ea typeface="Cabin"/>
                <a:cs typeface="Cabin"/>
                <a:sym typeface="Cabin"/>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200150" y="2386744"/>
            <a:ext cx="6743700" cy="1645921"/>
          </a:xfrm>
          <a:prstGeom prst="rect">
            <a:avLst/>
          </a:prstGeom>
          <a:solidFill>
            <a:srgbClr val="FFFFFF"/>
          </a:solidFill>
          <a:ln w="38100" cap="flat" cmpd="sng">
            <a:solidFill>
              <a:srgbClr val="404040"/>
            </a:solidFill>
            <a:prstDash val="solid"/>
            <a:round/>
            <a:headEnd type="none" w="sm" len="sm"/>
            <a:tailEnd type="none" w="sm" len="sm"/>
          </a:ln>
        </p:spPr>
        <p:txBody>
          <a:bodyPr spcFirstLastPara="1" wrap="square" lIns="182875" tIns="182875" rIns="182875" bIns="182875" anchor="ctr" anchorCtr="0">
            <a:noAutofit/>
          </a:bodyPr>
          <a:lstStyle>
            <a:lvl1pPr marR="0" lvl="0" algn="ctr" rtl="0">
              <a:lnSpc>
                <a:spcPct val="90000"/>
              </a:lnSpc>
              <a:spcBef>
                <a:spcPts val="0"/>
              </a:spcBef>
              <a:spcAft>
                <a:spcPts val="0"/>
              </a:spcAft>
              <a:buClr>
                <a:srgbClr val="262626"/>
              </a:buClr>
              <a:buSzPts val="2800"/>
              <a:buFont typeface="Cabin"/>
              <a:buNone/>
              <a:defRPr sz="2800" b="0" i="0" u="none" strike="noStrike" cap="none">
                <a:solidFill>
                  <a:srgbClr val="262626"/>
                </a:solidFill>
                <a:latin typeface="Cabin"/>
                <a:ea typeface="Cabin"/>
                <a:cs typeface="Cabin"/>
                <a:sym typeface="Cabin"/>
              </a:defRPr>
            </a:lvl1pPr>
            <a:lvl2pPr marR="0" lvl="1" algn="ctr" rtl="0">
              <a:lnSpc>
                <a:spcPct val="90000"/>
              </a:lnSpc>
              <a:spcBef>
                <a:spcPts val="0"/>
              </a:spcBef>
              <a:spcAft>
                <a:spcPts val="0"/>
              </a:spcAft>
              <a:buClr>
                <a:srgbClr val="262626"/>
              </a:buClr>
              <a:buSzPts val="2800"/>
              <a:buFont typeface="Cabin"/>
              <a:buNone/>
              <a:defRPr sz="2800" b="0" i="0" u="none" strike="noStrike" cap="none">
                <a:solidFill>
                  <a:srgbClr val="262626"/>
                </a:solidFill>
                <a:latin typeface="Cabin"/>
                <a:ea typeface="Cabin"/>
                <a:cs typeface="Cabin"/>
                <a:sym typeface="Cabin"/>
              </a:defRPr>
            </a:lvl2pPr>
            <a:lvl3pPr marR="0" lvl="2" algn="ctr" rtl="0">
              <a:lnSpc>
                <a:spcPct val="90000"/>
              </a:lnSpc>
              <a:spcBef>
                <a:spcPts val="0"/>
              </a:spcBef>
              <a:spcAft>
                <a:spcPts val="0"/>
              </a:spcAft>
              <a:buClr>
                <a:srgbClr val="262626"/>
              </a:buClr>
              <a:buSzPts val="2800"/>
              <a:buFont typeface="Cabin"/>
              <a:buNone/>
              <a:defRPr sz="2800" b="0" i="0" u="none" strike="noStrike" cap="none">
                <a:solidFill>
                  <a:srgbClr val="262626"/>
                </a:solidFill>
                <a:latin typeface="Cabin"/>
                <a:ea typeface="Cabin"/>
                <a:cs typeface="Cabin"/>
                <a:sym typeface="Cabin"/>
              </a:defRPr>
            </a:lvl3pPr>
            <a:lvl4pPr marR="0" lvl="3" algn="ctr" rtl="0">
              <a:lnSpc>
                <a:spcPct val="90000"/>
              </a:lnSpc>
              <a:spcBef>
                <a:spcPts val="0"/>
              </a:spcBef>
              <a:spcAft>
                <a:spcPts val="0"/>
              </a:spcAft>
              <a:buClr>
                <a:srgbClr val="262626"/>
              </a:buClr>
              <a:buSzPts val="2800"/>
              <a:buFont typeface="Cabin"/>
              <a:buNone/>
              <a:defRPr sz="2800" b="0" i="0" u="none" strike="noStrike" cap="none">
                <a:solidFill>
                  <a:srgbClr val="262626"/>
                </a:solidFill>
                <a:latin typeface="Cabin"/>
                <a:ea typeface="Cabin"/>
                <a:cs typeface="Cabin"/>
                <a:sym typeface="Cabin"/>
              </a:defRPr>
            </a:lvl4pPr>
            <a:lvl5pPr marR="0" lvl="4" algn="ctr" rtl="0">
              <a:lnSpc>
                <a:spcPct val="90000"/>
              </a:lnSpc>
              <a:spcBef>
                <a:spcPts val="0"/>
              </a:spcBef>
              <a:spcAft>
                <a:spcPts val="0"/>
              </a:spcAft>
              <a:buClr>
                <a:srgbClr val="262626"/>
              </a:buClr>
              <a:buSzPts val="2800"/>
              <a:buFont typeface="Cabin"/>
              <a:buNone/>
              <a:defRPr sz="2800" b="0" i="0" u="none" strike="noStrike" cap="none">
                <a:solidFill>
                  <a:srgbClr val="262626"/>
                </a:solidFill>
                <a:latin typeface="Cabin"/>
                <a:ea typeface="Cabin"/>
                <a:cs typeface="Cabin"/>
                <a:sym typeface="Cabin"/>
              </a:defRPr>
            </a:lvl5pPr>
            <a:lvl6pPr marR="0" lvl="5" algn="ctr" rtl="0">
              <a:lnSpc>
                <a:spcPct val="90000"/>
              </a:lnSpc>
              <a:spcBef>
                <a:spcPts val="0"/>
              </a:spcBef>
              <a:spcAft>
                <a:spcPts val="0"/>
              </a:spcAft>
              <a:buClr>
                <a:srgbClr val="262626"/>
              </a:buClr>
              <a:buSzPts val="2800"/>
              <a:buFont typeface="Cabin"/>
              <a:buNone/>
              <a:defRPr sz="2800" b="0" i="0" u="none" strike="noStrike" cap="none">
                <a:solidFill>
                  <a:srgbClr val="262626"/>
                </a:solidFill>
                <a:latin typeface="Cabin"/>
                <a:ea typeface="Cabin"/>
                <a:cs typeface="Cabin"/>
                <a:sym typeface="Cabin"/>
              </a:defRPr>
            </a:lvl6pPr>
            <a:lvl7pPr marR="0" lvl="6" algn="ctr" rtl="0">
              <a:lnSpc>
                <a:spcPct val="90000"/>
              </a:lnSpc>
              <a:spcBef>
                <a:spcPts val="0"/>
              </a:spcBef>
              <a:spcAft>
                <a:spcPts val="0"/>
              </a:spcAft>
              <a:buClr>
                <a:srgbClr val="262626"/>
              </a:buClr>
              <a:buSzPts val="2800"/>
              <a:buFont typeface="Cabin"/>
              <a:buNone/>
              <a:defRPr sz="2800" b="0" i="0" u="none" strike="noStrike" cap="none">
                <a:solidFill>
                  <a:srgbClr val="262626"/>
                </a:solidFill>
                <a:latin typeface="Cabin"/>
                <a:ea typeface="Cabin"/>
                <a:cs typeface="Cabin"/>
                <a:sym typeface="Cabin"/>
              </a:defRPr>
            </a:lvl7pPr>
            <a:lvl8pPr marR="0" lvl="7" algn="ctr" rtl="0">
              <a:lnSpc>
                <a:spcPct val="90000"/>
              </a:lnSpc>
              <a:spcBef>
                <a:spcPts val="0"/>
              </a:spcBef>
              <a:spcAft>
                <a:spcPts val="0"/>
              </a:spcAft>
              <a:buClr>
                <a:srgbClr val="262626"/>
              </a:buClr>
              <a:buSzPts val="2800"/>
              <a:buFont typeface="Cabin"/>
              <a:buNone/>
              <a:defRPr sz="2800" b="0" i="0" u="none" strike="noStrike" cap="none">
                <a:solidFill>
                  <a:srgbClr val="262626"/>
                </a:solidFill>
                <a:latin typeface="Cabin"/>
                <a:ea typeface="Cabin"/>
                <a:cs typeface="Cabin"/>
                <a:sym typeface="Cabin"/>
              </a:defRPr>
            </a:lvl8pPr>
            <a:lvl9pPr marR="0" lvl="8" algn="ctr" rtl="0">
              <a:lnSpc>
                <a:spcPct val="90000"/>
              </a:lnSpc>
              <a:spcBef>
                <a:spcPts val="0"/>
              </a:spcBef>
              <a:spcAft>
                <a:spcPts val="0"/>
              </a:spcAft>
              <a:buClr>
                <a:srgbClr val="262626"/>
              </a:buClr>
              <a:buSzPts val="2800"/>
              <a:buFont typeface="Cabin"/>
              <a:buNone/>
              <a:defRPr sz="2800" b="0" i="0" u="none" strike="noStrike" cap="none">
                <a:solidFill>
                  <a:srgbClr val="262626"/>
                </a:solidFill>
                <a:latin typeface="Cabin"/>
                <a:ea typeface="Cabin"/>
                <a:cs typeface="Cabin"/>
                <a:sym typeface="Cabin"/>
              </a:defRPr>
            </a:lvl9pPr>
          </a:lstStyle>
          <a:p>
            <a:endParaRPr/>
          </a:p>
        </p:txBody>
      </p:sp>
      <p:sp>
        <p:nvSpPr>
          <p:cNvPr id="7" name="Google Shape;7;p1"/>
          <p:cNvSpPr txBox="1">
            <a:spLocks noGrp="1"/>
          </p:cNvSpPr>
          <p:nvPr>
            <p:ph type="body" idx="1"/>
          </p:nvPr>
        </p:nvSpPr>
        <p:spPr>
          <a:xfrm>
            <a:off x="2021395" y="4352544"/>
            <a:ext cx="5101211" cy="1239895"/>
          </a:xfrm>
          <a:prstGeom prst="rect">
            <a:avLst/>
          </a:prstGeom>
          <a:noFill/>
          <a:ln>
            <a:noFill/>
          </a:ln>
        </p:spPr>
        <p:txBody>
          <a:bodyPr spcFirstLastPara="1" wrap="square" lIns="45675" tIns="45675" rIns="45675" bIns="45675" anchor="t" anchorCtr="0">
            <a:noAutofit/>
          </a:bodyPr>
          <a:lstStyle>
            <a:lvl1pPr marL="457200" marR="0" lvl="0" indent="-228600" algn="ctr" rtl="0">
              <a:lnSpc>
                <a:spcPct val="100000"/>
              </a:lnSpc>
              <a:spcBef>
                <a:spcPts val="700"/>
              </a:spcBef>
              <a:spcAft>
                <a:spcPts val="0"/>
              </a:spcAft>
              <a:buClr>
                <a:srgbClr val="FEFEFE"/>
              </a:buClr>
              <a:buSzPts val="1500"/>
              <a:buFont typeface="Cabin"/>
              <a:buNone/>
              <a:defRPr sz="1500" b="0" i="0" u="none" strike="noStrike" cap="none">
                <a:solidFill>
                  <a:srgbClr val="FEFEFE"/>
                </a:solidFill>
                <a:latin typeface="Cabin"/>
                <a:ea typeface="Cabin"/>
                <a:cs typeface="Cabin"/>
                <a:sym typeface="Cabin"/>
              </a:defRPr>
            </a:lvl1pPr>
            <a:lvl2pPr marL="914400" marR="0" lvl="1" indent="-228600" algn="ctr" rtl="0">
              <a:lnSpc>
                <a:spcPct val="100000"/>
              </a:lnSpc>
              <a:spcBef>
                <a:spcPts val="700"/>
              </a:spcBef>
              <a:spcAft>
                <a:spcPts val="0"/>
              </a:spcAft>
              <a:buClr>
                <a:srgbClr val="FEFEFE"/>
              </a:buClr>
              <a:buSzPts val="1500"/>
              <a:buFont typeface="Cabin"/>
              <a:buNone/>
              <a:defRPr sz="1500" b="0" i="0" u="none" strike="noStrike" cap="none">
                <a:solidFill>
                  <a:srgbClr val="FEFEFE"/>
                </a:solidFill>
                <a:latin typeface="Cabin"/>
                <a:ea typeface="Cabin"/>
                <a:cs typeface="Cabin"/>
                <a:sym typeface="Cabin"/>
              </a:defRPr>
            </a:lvl2pPr>
            <a:lvl3pPr marL="1371600" marR="0" lvl="2" indent="-228600" algn="ctr" rtl="0">
              <a:lnSpc>
                <a:spcPct val="100000"/>
              </a:lnSpc>
              <a:spcBef>
                <a:spcPts val="700"/>
              </a:spcBef>
              <a:spcAft>
                <a:spcPts val="0"/>
              </a:spcAft>
              <a:buClr>
                <a:srgbClr val="FEFEFE"/>
              </a:buClr>
              <a:buSzPts val="1500"/>
              <a:buFont typeface="Cabin"/>
              <a:buNone/>
              <a:defRPr sz="1500" b="0" i="0" u="none" strike="noStrike" cap="none">
                <a:solidFill>
                  <a:srgbClr val="FEFEFE"/>
                </a:solidFill>
                <a:latin typeface="Cabin"/>
                <a:ea typeface="Cabin"/>
                <a:cs typeface="Cabin"/>
                <a:sym typeface="Cabin"/>
              </a:defRPr>
            </a:lvl3pPr>
            <a:lvl4pPr marL="1828800" marR="0" lvl="3" indent="-228600" algn="ctr" rtl="0">
              <a:lnSpc>
                <a:spcPct val="100000"/>
              </a:lnSpc>
              <a:spcBef>
                <a:spcPts val="700"/>
              </a:spcBef>
              <a:spcAft>
                <a:spcPts val="0"/>
              </a:spcAft>
              <a:buClr>
                <a:srgbClr val="FEFEFE"/>
              </a:buClr>
              <a:buSzPts val="1500"/>
              <a:buFont typeface="Cabin"/>
              <a:buNone/>
              <a:defRPr sz="1500" b="0" i="0" u="none" strike="noStrike" cap="none">
                <a:solidFill>
                  <a:srgbClr val="FEFEFE"/>
                </a:solidFill>
                <a:latin typeface="Cabin"/>
                <a:ea typeface="Cabin"/>
                <a:cs typeface="Cabin"/>
                <a:sym typeface="Cabin"/>
              </a:defRPr>
            </a:lvl4pPr>
            <a:lvl5pPr marL="2286000" marR="0" lvl="4" indent="-228600" algn="ctr" rtl="0">
              <a:lnSpc>
                <a:spcPct val="100000"/>
              </a:lnSpc>
              <a:spcBef>
                <a:spcPts val="700"/>
              </a:spcBef>
              <a:spcAft>
                <a:spcPts val="0"/>
              </a:spcAft>
              <a:buClr>
                <a:srgbClr val="FEFEFE"/>
              </a:buClr>
              <a:buSzPts val="1500"/>
              <a:buFont typeface="Cabin"/>
              <a:buNone/>
              <a:defRPr sz="1500" b="0" i="0" u="none" strike="noStrike" cap="none">
                <a:solidFill>
                  <a:srgbClr val="FEFEFE"/>
                </a:solidFill>
                <a:latin typeface="Cabin"/>
                <a:ea typeface="Cabin"/>
                <a:cs typeface="Cabin"/>
                <a:sym typeface="Cabin"/>
              </a:defRPr>
            </a:lvl5pPr>
            <a:lvl6pPr marL="2743200" marR="0" lvl="5" indent="-228600" algn="ctr" rtl="0">
              <a:lnSpc>
                <a:spcPct val="100000"/>
              </a:lnSpc>
              <a:spcBef>
                <a:spcPts val="700"/>
              </a:spcBef>
              <a:spcAft>
                <a:spcPts val="0"/>
              </a:spcAft>
              <a:buClr>
                <a:srgbClr val="FEFEFE"/>
              </a:buClr>
              <a:buSzPts val="1500"/>
              <a:buFont typeface="Cabin"/>
              <a:buNone/>
              <a:defRPr sz="1500" b="0" i="0" u="none" strike="noStrike" cap="none">
                <a:solidFill>
                  <a:srgbClr val="FEFEFE"/>
                </a:solidFill>
                <a:latin typeface="Cabin"/>
                <a:ea typeface="Cabin"/>
                <a:cs typeface="Cabin"/>
                <a:sym typeface="Cabin"/>
              </a:defRPr>
            </a:lvl6pPr>
            <a:lvl7pPr marL="3200400" marR="0" lvl="6" indent="-228600" algn="ctr" rtl="0">
              <a:lnSpc>
                <a:spcPct val="100000"/>
              </a:lnSpc>
              <a:spcBef>
                <a:spcPts val="700"/>
              </a:spcBef>
              <a:spcAft>
                <a:spcPts val="0"/>
              </a:spcAft>
              <a:buClr>
                <a:srgbClr val="FEFEFE"/>
              </a:buClr>
              <a:buSzPts val="1500"/>
              <a:buFont typeface="Cabin"/>
              <a:buNone/>
              <a:defRPr sz="1500" b="0" i="0" u="none" strike="noStrike" cap="none">
                <a:solidFill>
                  <a:srgbClr val="FEFEFE"/>
                </a:solidFill>
                <a:latin typeface="Cabin"/>
                <a:ea typeface="Cabin"/>
                <a:cs typeface="Cabin"/>
                <a:sym typeface="Cabin"/>
              </a:defRPr>
            </a:lvl7pPr>
            <a:lvl8pPr marL="3657600" marR="0" lvl="7" indent="-228600" algn="ctr" rtl="0">
              <a:lnSpc>
                <a:spcPct val="100000"/>
              </a:lnSpc>
              <a:spcBef>
                <a:spcPts val="700"/>
              </a:spcBef>
              <a:spcAft>
                <a:spcPts val="0"/>
              </a:spcAft>
              <a:buClr>
                <a:srgbClr val="FEFEFE"/>
              </a:buClr>
              <a:buSzPts val="1500"/>
              <a:buFont typeface="Cabin"/>
              <a:buNone/>
              <a:defRPr sz="1500" b="0" i="0" u="none" strike="noStrike" cap="none">
                <a:solidFill>
                  <a:srgbClr val="FEFEFE"/>
                </a:solidFill>
                <a:latin typeface="Cabin"/>
                <a:ea typeface="Cabin"/>
                <a:cs typeface="Cabin"/>
                <a:sym typeface="Cabin"/>
              </a:defRPr>
            </a:lvl8pPr>
            <a:lvl9pPr marL="4114800" marR="0" lvl="8" indent="-228600" algn="ctr" rtl="0">
              <a:lnSpc>
                <a:spcPct val="100000"/>
              </a:lnSpc>
              <a:spcBef>
                <a:spcPts val="700"/>
              </a:spcBef>
              <a:spcAft>
                <a:spcPts val="0"/>
              </a:spcAft>
              <a:buClr>
                <a:srgbClr val="FEFEFE"/>
              </a:buClr>
              <a:buSzPts val="1500"/>
              <a:buFont typeface="Cabin"/>
              <a:buNone/>
              <a:defRPr sz="1500" b="0" i="0" u="none" strike="noStrike" cap="none">
                <a:solidFill>
                  <a:srgbClr val="FEFEFE"/>
                </a:solidFill>
                <a:latin typeface="Cabin"/>
                <a:ea typeface="Cabin"/>
                <a:cs typeface="Cabin"/>
                <a:sym typeface="Cabin"/>
              </a:defRPr>
            </a:lvl9pPr>
          </a:lstStyle>
          <a:p>
            <a:endParaRPr/>
          </a:p>
        </p:txBody>
      </p:sp>
      <p:sp>
        <p:nvSpPr>
          <p:cNvPr id="8" name="Google Shape;8;p1"/>
          <p:cNvSpPr txBox="1">
            <a:spLocks noGrp="1"/>
          </p:cNvSpPr>
          <p:nvPr>
            <p:ph type="sldNum" idx="12"/>
          </p:nvPr>
        </p:nvSpPr>
        <p:spPr>
          <a:xfrm>
            <a:off x="8069191" y="6319024"/>
            <a:ext cx="274321" cy="163551"/>
          </a:xfrm>
          <a:prstGeom prst="rect">
            <a:avLst/>
          </a:prstGeom>
          <a:solidFill>
            <a:srgbClr val="1D1D1D">
              <a:alpha val="67058"/>
            </a:srgbClr>
          </a:solidFill>
          <a:ln>
            <a:noFill/>
          </a:ln>
        </p:spPr>
        <p:txBody>
          <a:bodyPr spcFirstLastPara="1" wrap="square" lIns="18275" tIns="18275" rIns="18275" bIns="18275" anchor="ctr" anchorCtr="0">
            <a:noAutofit/>
          </a:bodyPr>
          <a:lstStyle>
            <a:lvl1pPr marL="0" marR="0" lvl="0" indent="0" algn="ctr" rtl="0">
              <a:lnSpc>
                <a:spcPct val="100000"/>
              </a:lnSpc>
              <a:spcBef>
                <a:spcPts val="0"/>
              </a:spcBef>
              <a:spcAft>
                <a:spcPts val="0"/>
              </a:spcAft>
              <a:buClr>
                <a:srgbClr val="FFFFFF"/>
              </a:buClr>
              <a:buSzPts val="800"/>
              <a:buFont typeface="Cabin"/>
              <a:buNone/>
              <a:defRPr sz="800" b="0" i="0" u="none" strike="noStrike" cap="none">
                <a:solidFill>
                  <a:srgbClr val="FFFFFF"/>
                </a:solidFill>
                <a:latin typeface="Cabin"/>
                <a:ea typeface="Cabin"/>
                <a:cs typeface="Cabin"/>
                <a:sym typeface="Cabin"/>
              </a:defRPr>
            </a:lvl1pPr>
            <a:lvl2pPr marL="0" marR="0" lvl="1" indent="0" algn="ctr" rtl="0">
              <a:lnSpc>
                <a:spcPct val="100000"/>
              </a:lnSpc>
              <a:spcBef>
                <a:spcPts val="0"/>
              </a:spcBef>
              <a:spcAft>
                <a:spcPts val="0"/>
              </a:spcAft>
              <a:buClr>
                <a:srgbClr val="FFFFFF"/>
              </a:buClr>
              <a:buSzPts val="800"/>
              <a:buFont typeface="Cabin"/>
              <a:buNone/>
              <a:defRPr sz="800" b="0" i="0" u="none" strike="noStrike" cap="none">
                <a:solidFill>
                  <a:srgbClr val="FFFFFF"/>
                </a:solidFill>
                <a:latin typeface="Cabin"/>
                <a:ea typeface="Cabin"/>
                <a:cs typeface="Cabin"/>
                <a:sym typeface="Cabin"/>
              </a:defRPr>
            </a:lvl2pPr>
            <a:lvl3pPr marL="0" marR="0" lvl="2" indent="0" algn="ctr" rtl="0">
              <a:lnSpc>
                <a:spcPct val="100000"/>
              </a:lnSpc>
              <a:spcBef>
                <a:spcPts val="0"/>
              </a:spcBef>
              <a:spcAft>
                <a:spcPts val="0"/>
              </a:spcAft>
              <a:buClr>
                <a:srgbClr val="FFFFFF"/>
              </a:buClr>
              <a:buSzPts val="800"/>
              <a:buFont typeface="Cabin"/>
              <a:buNone/>
              <a:defRPr sz="800" b="0" i="0" u="none" strike="noStrike" cap="none">
                <a:solidFill>
                  <a:srgbClr val="FFFFFF"/>
                </a:solidFill>
                <a:latin typeface="Cabin"/>
                <a:ea typeface="Cabin"/>
                <a:cs typeface="Cabin"/>
                <a:sym typeface="Cabin"/>
              </a:defRPr>
            </a:lvl3pPr>
            <a:lvl4pPr marL="0" marR="0" lvl="3" indent="0" algn="ctr" rtl="0">
              <a:lnSpc>
                <a:spcPct val="100000"/>
              </a:lnSpc>
              <a:spcBef>
                <a:spcPts val="0"/>
              </a:spcBef>
              <a:spcAft>
                <a:spcPts val="0"/>
              </a:spcAft>
              <a:buClr>
                <a:srgbClr val="FFFFFF"/>
              </a:buClr>
              <a:buSzPts val="800"/>
              <a:buFont typeface="Cabin"/>
              <a:buNone/>
              <a:defRPr sz="800" b="0" i="0" u="none" strike="noStrike" cap="none">
                <a:solidFill>
                  <a:srgbClr val="FFFFFF"/>
                </a:solidFill>
                <a:latin typeface="Cabin"/>
                <a:ea typeface="Cabin"/>
                <a:cs typeface="Cabin"/>
                <a:sym typeface="Cabin"/>
              </a:defRPr>
            </a:lvl4pPr>
            <a:lvl5pPr marL="0" marR="0" lvl="4" indent="0" algn="ctr" rtl="0">
              <a:lnSpc>
                <a:spcPct val="100000"/>
              </a:lnSpc>
              <a:spcBef>
                <a:spcPts val="0"/>
              </a:spcBef>
              <a:spcAft>
                <a:spcPts val="0"/>
              </a:spcAft>
              <a:buClr>
                <a:srgbClr val="FFFFFF"/>
              </a:buClr>
              <a:buSzPts val="800"/>
              <a:buFont typeface="Cabin"/>
              <a:buNone/>
              <a:defRPr sz="800" b="0" i="0" u="none" strike="noStrike" cap="none">
                <a:solidFill>
                  <a:srgbClr val="FFFFFF"/>
                </a:solidFill>
                <a:latin typeface="Cabin"/>
                <a:ea typeface="Cabin"/>
                <a:cs typeface="Cabin"/>
                <a:sym typeface="Cabin"/>
              </a:defRPr>
            </a:lvl5pPr>
            <a:lvl6pPr marL="0" marR="0" lvl="5" indent="0" algn="ctr" rtl="0">
              <a:lnSpc>
                <a:spcPct val="100000"/>
              </a:lnSpc>
              <a:spcBef>
                <a:spcPts val="0"/>
              </a:spcBef>
              <a:spcAft>
                <a:spcPts val="0"/>
              </a:spcAft>
              <a:buClr>
                <a:srgbClr val="FFFFFF"/>
              </a:buClr>
              <a:buSzPts val="800"/>
              <a:buFont typeface="Cabin"/>
              <a:buNone/>
              <a:defRPr sz="800" b="0" i="0" u="none" strike="noStrike" cap="none">
                <a:solidFill>
                  <a:srgbClr val="FFFFFF"/>
                </a:solidFill>
                <a:latin typeface="Cabin"/>
                <a:ea typeface="Cabin"/>
                <a:cs typeface="Cabin"/>
                <a:sym typeface="Cabin"/>
              </a:defRPr>
            </a:lvl6pPr>
            <a:lvl7pPr marL="0" marR="0" lvl="6" indent="0" algn="ctr" rtl="0">
              <a:lnSpc>
                <a:spcPct val="100000"/>
              </a:lnSpc>
              <a:spcBef>
                <a:spcPts val="0"/>
              </a:spcBef>
              <a:spcAft>
                <a:spcPts val="0"/>
              </a:spcAft>
              <a:buClr>
                <a:srgbClr val="FFFFFF"/>
              </a:buClr>
              <a:buSzPts val="800"/>
              <a:buFont typeface="Cabin"/>
              <a:buNone/>
              <a:defRPr sz="800" b="0" i="0" u="none" strike="noStrike" cap="none">
                <a:solidFill>
                  <a:srgbClr val="FFFFFF"/>
                </a:solidFill>
                <a:latin typeface="Cabin"/>
                <a:ea typeface="Cabin"/>
                <a:cs typeface="Cabin"/>
                <a:sym typeface="Cabin"/>
              </a:defRPr>
            </a:lvl7pPr>
            <a:lvl8pPr marL="0" marR="0" lvl="7" indent="0" algn="ctr" rtl="0">
              <a:lnSpc>
                <a:spcPct val="100000"/>
              </a:lnSpc>
              <a:spcBef>
                <a:spcPts val="0"/>
              </a:spcBef>
              <a:spcAft>
                <a:spcPts val="0"/>
              </a:spcAft>
              <a:buClr>
                <a:srgbClr val="FFFFFF"/>
              </a:buClr>
              <a:buSzPts val="800"/>
              <a:buFont typeface="Cabin"/>
              <a:buNone/>
              <a:defRPr sz="800" b="0" i="0" u="none" strike="noStrike" cap="none">
                <a:solidFill>
                  <a:srgbClr val="FFFFFF"/>
                </a:solidFill>
                <a:latin typeface="Cabin"/>
                <a:ea typeface="Cabin"/>
                <a:cs typeface="Cabin"/>
                <a:sym typeface="Cabin"/>
              </a:defRPr>
            </a:lvl8pPr>
            <a:lvl9pPr marL="0" marR="0" lvl="8" indent="0" algn="ctr" rtl="0">
              <a:lnSpc>
                <a:spcPct val="100000"/>
              </a:lnSpc>
              <a:spcBef>
                <a:spcPts val="0"/>
              </a:spcBef>
              <a:spcAft>
                <a:spcPts val="0"/>
              </a:spcAft>
              <a:buClr>
                <a:srgbClr val="FFFFFF"/>
              </a:buClr>
              <a:buSzPts val="800"/>
              <a:buFont typeface="Cabin"/>
              <a:buNone/>
              <a:defRPr sz="800" b="0" i="0" u="none" strike="noStrike" cap="none">
                <a:solidFill>
                  <a:srgbClr val="FFFFFF"/>
                </a:solidFill>
                <a:latin typeface="Cabin"/>
                <a:ea typeface="Cabin"/>
                <a:cs typeface="Cabin"/>
                <a:sym typeface="Cabin"/>
              </a:defRPr>
            </a:lvl9pPr>
          </a:lstStyle>
          <a:p>
            <a:pPr marL="0" lvl="0" indent="0" algn="ct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1330036" y="286050"/>
            <a:ext cx="6334821" cy="837059"/>
          </a:xfrm>
          <a:prstGeom prst="rect">
            <a:avLst/>
          </a:prstGeom>
          <a:solidFill>
            <a:srgbClr val="002060"/>
          </a:solidFill>
          <a:ln>
            <a:noFill/>
          </a:ln>
        </p:spPr>
        <p:txBody>
          <a:bodyPr spcFirstLastPara="1" wrap="square" lIns="137150" tIns="137150" rIns="137150" bIns="137150" anchor="ctr" anchorCtr="0">
            <a:noAutofit/>
          </a:bodyPr>
          <a:lstStyle/>
          <a:p>
            <a:pPr>
              <a:lnSpc>
                <a:spcPct val="115000"/>
              </a:lnSpc>
            </a:pPr>
            <a:r>
              <a:rPr lang="en-US" sz="2100" dirty="0">
                <a:solidFill>
                  <a:srgbClr val="FFFF00"/>
                </a:solidFill>
                <a:latin typeface="Calibri"/>
                <a:cs typeface="Calibri"/>
                <a:sym typeface="Times New Roman"/>
              </a:rPr>
              <a:t>Energy Security In The Mediterranean</a:t>
            </a:r>
            <a:endParaRPr sz="2100" dirty="0">
              <a:solidFill>
                <a:srgbClr val="FFFF00"/>
              </a:solidFill>
              <a:latin typeface="Calibri"/>
              <a:cs typeface="Calibri"/>
              <a:sym typeface="Times New Roman"/>
            </a:endParaRPr>
          </a:p>
        </p:txBody>
      </p:sp>
      <p:sp>
        <p:nvSpPr>
          <p:cNvPr id="22" name="Google Shape;22;p4"/>
          <p:cNvSpPr txBox="1"/>
          <p:nvPr/>
        </p:nvSpPr>
        <p:spPr>
          <a:xfrm>
            <a:off x="0" y="6119336"/>
            <a:ext cx="3903000" cy="738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INTERNATIONAL ENERGY FORUM</a:t>
            </a:r>
            <a:endParaRPr/>
          </a:p>
          <a:p>
            <a:pPr marL="0" marR="0" lvl="0" indent="0" algn="l"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MEDITERRANEAN ENERGY</a:t>
            </a:r>
            <a:endParaRPr/>
          </a:p>
          <a:p>
            <a:pPr marL="0" marR="0" lvl="0" indent="0" algn="l"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Energy Security in the Mediterranean</a:t>
            </a:r>
            <a:endParaRPr sz="1400" b="1" i="0" u="none" strike="noStrike" cap="none">
              <a:solidFill>
                <a:srgbClr val="000000"/>
              </a:solidFill>
              <a:latin typeface="Arial"/>
              <a:ea typeface="Arial"/>
              <a:cs typeface="Arial"/>
              <a:sym typeface="Arial"/>
            </a:endParaRPr>
          </a:p>
        </p:txBody>
      </p:sp>
      <p:sp>
        <p:nvSpPr>
          <p:cNvPr id="23" name="Google Shape;23;p4"/>
          <p:cNvSpPr txBox="1"/>
          <p:nvPr/>
        </p:nvSpPr>
        <p:spPr>
          <a:xfrm>
            <a:off x="3682144" y="6320644"/>
            <a:ext cx="3903000" cy="523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Dr. Ariel Cohen</a:t>
            </a:r>
            <a:endParaRPr/>
          </a:p>
          <a:p>
            <a:pPr marL="0" marR="0" lvl="0" indent="0" algn="r"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July 24, 2020</a:t>
            </a:r>
            <a:endParaRPr sz="1400" b="1" i="0" u="none" strike="noStrike" cap="none">
              <a:solidFill>
                <a:srgbClr val="000000"/>
              </a:solidFill>
              <a:latin typeface="Arial"/>
              <a:ea typeface="Arial"/>
              <a:cs typeface="Arial"/>
              <a:sym typeface="Arial"/>
            </a:endParaRPr>
          </a:p>
        </p:txBody>
      </p:sp>
      <p:pic>
        <p:nvPicPr>
          <p:cNvPr id="24" name="Google Shape;24;p4"/>
          <p:cNvPicPr preferRelativeResize="0"/>
          <p:nvPr/>
        </p:nvPicPr>
        <p:blipFill rotWithShape="1">
          <a:blip r:embed="rId3">
            <a:alphaModFix/>
          </a:blip>
          <a:srcRect/>
          <a:stretch/>
        </p:blipFill>
        <p:spPr>
          <a:xfrm>
            <a:off x="7584999" y="5393101"/>
            <a:ext cx="1452470" cy="1452470"/>
          </a:xfrm>
          <a:prstGeom prst="rect">
            <a:avLst/>
          </a:prstGeom>
          <a:noFill/>
          <a:ln>
            <a:noFill/>
          </a:ln>
        </p:spPr>
      </p:pic>
      <p:pic>
        <p:nvPicPr>
          <p:cNvPr id="25" name="Google Shape;25;p4" descr="Wind energy: 12 EU nations 'failed to install a single turbine ..."/>
          <p:cNvPicPr preferRelativeResize="0"/>
          <p:nvPr/>
        </p:nvPicPr>
        <p:blipFill rotWithShape="1">
          <a:blip r:embed="rId4">
            <a:alphaModFix/>
          </a:blip>
          <a:srcRect/>
          <a:stretch/>
        </p:blipFill>
        <p:spPr>
          <a:xfrm>
            <a:off x="1521293" y="1863480"/>
            <a:ext cx="6143564" cy="351548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2"/>
        <p:cNvGrpSpPr/>
        <p:nvPr/>
      </p:nvGrpSpPr>
      <p:grpSpPr>
        <a:xfrm>
          <a:off x="0" y="0"/>
          <a:ext cx="0" cy="0"/>
          <a:chOff x="0" y="0"/>
          <a:chExt cx="0" cy="0"/>
        </a:xfrm>
      </p:grpSpPr>
      <p:sp>
        <p:nvSpPr>
          <p:cNvPr id="93" name="Google Shape;93;p14"/>
          <p:cNvSpPr txBox="1">
            <a:spLocks noGrp="1"/>
          </p:cNvSpPr>
          <p:nvPr>
            <p:ph type="title"/>
          </p:nvPr>
        </p:nvSpPr>
        <p:spPr>
          <a:xfrm>
            <a:off x="1246592" y="95003"/>
            <a:ext cx="6334466" cy="601297"/>
          </a:xfrm>
          <a:prstGeom prst="rect">
            <a:avLst/>
          </a:prstGeom>
          <a:solidFill>
            <a:srgbClr val="002060"/>
          </a:solidFill>
          <a:ln>
            <a:noFill/>
          </a:ln>
        </p:spPr>
        <p:txBody>
          <a:bodyPr spcFirstLastPara="1" wrap="square" lIns="182875" tIns="182875" rIns="182875" bIns="182875" anchor="ctr" anchorCtr="0">
            <a:noAutofit/>
          </a:bodyPr>
          <a:lstStyle/>
          <a:p>
            <a:pPr marL="0" lvl="0" indent="0" algn="l" rtl="0">
              <a:lnSpc>
                <a:spcPct val="90000"/>
              </a:lnSpc>
              <a:spcBef>
                <a:spcPts val="0"/>
              </a:spcBef>
              <a:spcAft>
                <a:spcPts val="0"/>
              </a:spcAft>
              <a:buSzPts val="1800"/>
              <a:buNone/>
            </a:pPr>
            <a:r>
              <a:rPr lang="en-US" sz="2000" b="1" dirty="0"/>
              <a:t>         </a:t>
            </a:r>
            <a:r>
              <a:rPr lang="en-US" sz="2100" dirty="0">
                <a:solidFill>
                  <a:srgbClr val="FFFF00"/>
                </a:solidFill>
                <a:latin typeface="Calibri"/>
                <a:cs typeface="Calibri"/>
              </a:rPr>
              <a:t>Renewable Energy Leaders of the Mediterranean</a:t>
            </a:r>
            <a:endParaRPr sz="2100" dirty="0">
              <a:solidFill>
                <a:srgbClr val="FFFF00"/>
              </a:solidFill>
              <a:latin typeface="Calibri"/>
              <a:cs typeface="Calibri"/>
            </a:endParaRPr>
          </a:p>
        </p:txBody>
      </p:sp>
      <p:sp>
        <p:nvSpPr>
          <p:cNvPr id="94" name="Google Shape;94;p14"/>
          <p:cNvSpPr txBox="1">
            <a:spLocks noGrp="1"/>
          </p:cNvSpPr>
          <p:nvPr>
            <p:ph type="body" idx="1"/>
          </p:nvPr>
        </p:nvSpPr>
        <p:spPr>
          <a:xfrm>
            <a:off x="240250" y="696300"/>
            <a:ext cx="8412598" cy="1977600"/>
          </a:xfrm>
          <a:prstGeom prst="rect">
            <a:avLst/>
          </a:prstGeom>
          <a:noFill/>
          <a:ln>
            <a:noFill/>
          </a:ln>
        </p:spPr>
        <p:txBody>
          <a:bodyPr spcFirstLastPara="1" wrap="square" lIns="45675" tIns="45675" rIns="45675" bIns="45675" anchor="t" anchorCtr="0">
            <a:noAutofit/>
          </a:bodyPr>
          <a:lstStyle/>
          <a:p>
            <a:pPr>
              <a:lnSpc>
                <a:spcPct val="115000"/>
              </a:lnSpc>
              <a:spcBef>
                <a:spcPts val="0"/>
              </a:spcBef>
              <a:buClr>
                <a:schemeClr val="dk1"/>
              </a:buClr>
              <a:buFont typeface="Calibri"/>
              <a:buChar char="●"/>
            </a:pPr>
            <a:r>
              <a:rPr lang="en-US" dirty="0">
                <a:solidFill>
                  <a:schemeClr val="dk1"/>
                </a:solidFill>
                <a:latin typeface="Calibri"/>
                <a:cs typeface="Calibri"/>
                <a:sym typeface="Arial"/>
              </a:rPr>
              <a:t>Morocco and Turkey are examples of countries with significant portion of their energy mix coming from renewable sources.</a:t>
            </a:r>
          </a:p>
          <a:p>
            <a:pPr lvl="1">
              <a:lnSpc>
                <a:spcPct val="115000"/>
              </a:lnSpc>
              <a:spcBef>
                <a:spcPts val="0"/>
              </a:spcBef>
              <a:buClr>
                <a:schemeClr val="dk1"/>
              </a:buClr>
              <a:buFont typeface="Calibri"/>
              <a:buChar char="●"/>
            </a:pPr>
            <a:r>
              <a:rPr lang="en-US" dirty="0">
                <a:solidFill>
                  <a:schemeClr val="dk1"/>
                </a:solidFill>
                <a:latin typeface="Calibri"/>
                <a:cs typeface="Calibri"/>
                <a:sym typeface="Arial"/>
              </a:rPr>
              <a:t>Sweden, Finland, Latvia, Denmark and Austria have surpassed </a:t>
            </a:r>
            <a:r>
              <a:rPr lang="en-US" dirty="0" err="1">
                <a:solidFill>
                  <a:schemeClr val="dk1"/>
                </a:solidFill>
                <a:latin typeface="Calibri"/>
                <a:cs typeface="Calibri"/>
                <a:sym typeface="Arial"/>
              </a:rPr>
              <a:t>ren</a:t>
            </a:r>
            <a:r>
              <a:rPr lang="en-US" dirty="0">
                <a:solidFill>
                  <a:schemeClr val="dk1"/>
                </a:solidFill>
                <a:latin typeface="Calibri"/>
                <a:cs typeface="Calibri"/>
                <a:sym typeface="Arial"/>
              </a:rPr>
              <a:t>. targets</a:t>
            </a:r>
            <a:endParaRPr dirty="0">
              <a:solidFill>
                <a:schemeClr val="dk1"/>
              </a:solidFill>
              <a:highlight>
                <a:srgbClr val="FFFF00"/>
              </a:highlight>
              <a:latin typeface="Calibri"/>
              <a:cs typeface="Calibri"/>
              <a:sym typeface="Arial"/>
            </a:endParaRPr>
          </a:p>
        </p:txBody>
      </p:sp>
      <p:pic>
        <p:nvPicPr>
          <p:cNvPr id="95" name="Google Shape;95;p14"/>
          <p:cNvPicPr preferRelativeResize="0"/>
          <p:nvPr/>
        </p:nvPicPr>
        <p:blipFill rotWithShape="1">
          <a:blip r:embed="rId3">
            <a:alphaModFix/>
          </a:blip>
          <a:srcRect/>
          <a:stretch/>
        </p:blipFill>
        <p:spPr>
          <a:xfrm>
            <a:off x="173793" y="1701800"/>
            <a:ext cx="8970207" cy="50419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9"/>
        <p:cNvGrpSpPr/>
        <p:nvPr/>
      </p:nvGrpSpPr>
      <p:grpSpPr>
        <a:xfrm>
          <a:off x="0" y="0"/>
          <a:ext cx="0" cy="0"/>
          <a:chOff x="0" y="0"/>
          <a:chExt cx="0" cy="0"/>
        </a:xfrm>
      </p:grpSpPr>
      <p:sp>
        <p:nvSpPr>
          <p:cNvPr id="100" name="Google Shape;100;p15"/>
          <p:cNvSpPr txBox="1">
            <a:spLocks noGrp="1"/>
          </p:cNvSpPr>
          <p:nvPr>
            <p:ph type="title"/>
          </p:nvPr>
        </p:nvSpPr>
        <p:spPr>
          <a:xfrm>
            <a:off x="2280062" y="224400"/>
            <a:ext cx="4583875" cy="448800"/>
          </a:xfrm>
          <a:prstGeom prst="rect">
            <a:avLst/>
          </a:prstGeom>
          <a:solidFill>
            <a:srgbClr val="002060"/>
          </a:solidFill>
          <a:ln>
            <a:noFill/>
          </a:ln>
        </p:spPr>
        <p:txBody>
          <a:bodyPr spcFirstLastPara="1" wrap="square" lIns="182875" tIns="182875" rIns="182875" bIns="182875" anchor="ctr" anchorCtr="0">
            <a:noAutofit/>
          </a:bodyPr>
          <a:lstStyle/>
          <a:p>
            <a:pPr marL="0" lvl="0" indent="0" algn="l" rtl="0">
              <a:lnSpc>
                <a:spcPct val="90000"/>
              </a:lnSpc>
              <a:spcBef>
                <a:spcPts val="0"/>
              </a:spcBef>
              <a:spcAft>
                <a:spcPts val="0"/>
              </a:spcAft>
              <a:buSzPts val="1800"/>
              <a:buNone/>
            </a:pPr>
            <a:r>
              <a:rPr lang="en-US" sz="2100" dirty="0">
                <a:solidFill>
                  <a:srgbClr val="FFFF00"/>
                </a:solidFill>
                <a:latin typeface="Calibri"/>
                <a:cs typeface="Calibri"/>
              </a:rPr>
              <a:t>Renewable Energy in Italy and Spain</a:t>
            </a:r>
            <a:endParaRPr sz="2100" dirty="0">
              <a:solidFill>
                <a:srgbClr val="FFFF00"/>
              </a:solidFill>
              <a:latin typeface="Calibri"/>
              <a:cs typeface="Calibri"/>
            </a:endParaRPr>
          </a:p>
        </p:txBody>
      </p:sp>
      <p:sp>
        <p:nvSpPr>
          <p:cNvPr id="101" name="Google Shape;101;p15"/>
          <p:cNvSpPr txBox="1">
            <a:spLocks noGrp="1"/>
          </p:cNvSpPr>
          <p:nvPr>
            <p:ph type="body" idx="1"/>
          </p:nvPr>
        </p:nvSpPr>
        <p:spPr>
          <a:xfrm>
            <a:off x="38550" y="670738"/>
            <a:ext cx="2728401" cy="1871100"/>
          </a:xfrm>
          <a:prstGeom prst="rect">
            <a:avLst/>
          </a:prstGeom>
          <a:noFill/>
          <a:ln>
            <a:noFill/>
          </a:ln>
        </p:spPr>
        <p:txBody>
          <a:bodyPr spcFirstLastPara="1" wrap="square" lIns="45675" tIns="45675" rIns="45675" bIns="45675" anchor="t" anchorCtr="0">
            <a:noAutofit/>
          </a:bodyPr>
          <a:lstStyle/>
          <a:p>
            <a:pPr marL="0" lvl="0" indent="0" algn="l" rtl="0">
              <a:lnSpc>
                <a:spcPct val="100000"/>
              </a:lnSpc>
              <a:spcBef>
                <a:spcPts val="700"/>
              </a:spcBef>
              <a:spcAft>
                <a:spcPts val="0"/>
              </a:spcAft>
              <a:buNone/>
            </a:pPr>
            <a:endParaRPr sz="1700" dirty="0">
              <a:solidFill>
                <a:srgbClr val="000000"/>
              </a:solidFill>
            </a:endParaRPr>
          </a:p>
          <a:p>
            <a:pPr lvl="0">
              <a:lnSpc>
                <a:spcPct val="115000"/>
              </a:lnSpc>
              <a:spcBef>
                <a:spcPts val="0"/>
              </a:spcBef>
              <a:buClr>
                <a:schemeClr val="dk1"/>
              </a:buClr>
              <a:buFont typeface="Calibri"/>
              <a:buChar char="●"/>
            </a:pPr>
            <a:r>
              <a:rPr lang="en-US" dirty="0">
                <a:solidFill>
                  <a:schemeClr val="dk1"/>
                </a:solidFill>
                <a:latin typeface="Calibri"/>
                <a:cs typeface="Calibri"/>
              </a:rPr>
              <a:t>In the first two months of 2020, over 42% of Spain’s electricity came from renewable sources;</a:t>
            </a:r>
            <a:endParaRPr dirty="0">
              <a:solidFill>
                <a:schemeClr val="dk1"/>
              </a:solidFill>
              <a:latin typeface="Calibri"/>
              <a:cs typeface="Calibri"/>
            </a:endParaRPr>
          </a:p>
          <a:p>
            <a:pPr lvl="0">
              <a:lnSpc>
                <a:spcPct val="115000"/>
              </a:lnSpc>
              <a:spcBef>
                <a:spcPts val="0"/>
              </a:spcBef>
              <a:buClr>
                <a:schemeClr val="dk1"/>
              </a:buClr>
              <a:buFont typeface="Calibri"/>
              <a:buChar char="●"/>
            </a:pPr>
            <a:r>
              <a:rPr lang="en-US" dirty="0">
                <a:solidFill>
                  <a:schemeClr val="dk1"/>
                </a:solidFill>
                <a:latin typeface="Calibri"/>
                <a:cs typeface="Calibri"/>
              </a:rPr>
              <a:t>With enormous potential for solar power development, Spain is also Europe’s 2nd in wind power installations as of 2019;</a:t>
            </a:r>
            <a:endParaRPr dirty="0">
              <a:solidFill>
                <a:schemeClr val="dk1"/>
              </a:solidFill>
              <a:latin typeface="Calibri"/>
              <a:cs typeface="Calibri"/>
            </a:endParaRPr>
          </a:p>
          <a:p>
            <a:pPr lvl="0">
              <a:lnSpc>
                <a:spcPct val="115000"/>
              </a:lnSpc>
              <a:spcBef>
                <a:spcPts val="0"/>
              </a:spcBef>
              <a:buClr>
                <a:schemeClr val="dk1"/>
              </a:buClr>
              <a:buFont typeface="Calibri"/>
              <a:buChar char="●"/>
            </a:pPr>
            <a:r>
              <a:rPr lang="en-US" dirty="0">
                <a:solidFill>
                  <a:schemeClr val="dk1"/>
                </a:solidFill>
                <a:latin typeface="Calibri"/>
                <a:cs typeface="Calibri"/>
              </a:rPr>
              <a:t>Italy reached its 2020 energy strategy target of 17% of renewables in gross energy </a:t>
            </a:r>
            <a:r>
              <a:rPr lang="en-US" sz="1700" dirty="0">
                <a:solidFill>
                  <a:srgbClr val="000000"/>
                </a:solidFill>
              </a:rPr>
              <a:t>consumption in 2014 </a:t>
            </a:r>
            <a:endParaRPr sz="1700" dirty="0">
              <a:solidFill>
                <a:srgbClr val="000000"/>
              </a:solidFill>
            </a:endParaRPr>
          </a:p>
          <a:p>
            <a:pPr marL="0" lvl="0" indent="0" algn="l" rtl="0">
              <a:lnSpc>
                <a:spcPct val="100000"/>
              </a:lnSpc>
              <a:spcBef>
                <a:spcPts val="700"/>
              </a:spcBef>
              <a:spcAft>
                <a:spcPts val="0"/>
              </a:spcAft>
              <a:buSzPts val="1800"/>
              <a:buNone/>
            </a:pPr>
            <a:endParaRPr dirty="0">
              <a:solidFill>
                <a:srgbClr val="000000"/>
              </a:solidFill>
            </a:endParaRPr>
          </a:p>
        </p:txBody>
      </p:sp>
      <p:pic>
        <p:nvPicPr>
          <p:cNvPr id="102" name="Google Shape;102;p15"/>
          <p:cNvPicPr preferRelativeResize="0"/>
          <p:nvPr/>
        </p:nvPicPr>
        <p:blipFill rotWithShape="1">
          <a:blip r:embed="rId3">
            <a:alphaModFix/>
          </a:blip>
          <a:srcRect/>
          <a:stretch/>
        </p:blipFill>
        <p:spPr>
          <a:xfrm>
            <a:off x="2766951" y="670738"/>
            <a:ext cx="6264375" cy="5397335"/>
          </a:xfrm>
          <a:prstGeom prst="rect">
            <a:avLst/>
          </a:prstGeom>
          <a:noFill/>
          <a:ln>
            <a:noFill/>
          </a:ln>
        </p:spPr>
      </p:pic>
      <p:sp>
        <p:nvSpPr>
          <p:cNvPr id="2" name="TextBox 1">
            <a:extLst>
              <a:ext uri="{FF2B5EF4-FFF2-40B4-BE49-F238E27FC236}">
                <a16:creationId xmlns:a16="http://schemas.microsoft.com/office/drawing/2014/main" xmlns="" id="{59CED30C-4F8F-7C43-BB77-D015E08342FF}"/>
              </a:ext>
            </a:extLst>
          </p:cNvPr>
          <p:cNvSpPr txBox="1"/>
          <p:nvPr/>
        </p:nvSpPr>
        <p:spPr>
          <a:xfrm>
            <a:off x="2766951" y="6068073"/>
            <a:ext cx="2171700" cy="307777"/>
          </a:xfrm>
          <a:prstGeom prst="rect">
            <a:avLst/>
          </a:prstGeom>
          <a:noFill/>
        </p:spPr>
        <p:txBody>
          <a:bodyPr wrap="square" rtlCol="0">
            <a:spAutoFit/>
          </a:bodyPr>
          <a:lstStyle/>
          <a:p>
            <a:r>
              <a:rPr lang="en-US" i="1" dirty="0"/>
              <a:t>World Economic Forum</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7"/>
        <p:cNvGrpSpPr/>
        <p:nvPr/>
      </p:nvGrpSpPr>
      <p:grpSpPr>
        <a:xfrm>
          <a:off x="0" y="0"/>
          <a:ext cx="0" cy="0"/>
          <a:chOff x="0" y="0"/>
          <a:chExt cx="0" cy="0"/>
        </a:xfrm>
      </p:grpSpPr>
      <p:sp>
        <p:nvSpPr>
          <p:cNvPr id="108" name="Google Shape;108;p16"/>
          <p:cNvSpPr txBox="1">
            <a:spLocks noGrp="1"/>
          </p:cNvSpPr>
          <p:nvPr>
            <p:ph type="title"/>
          </p:nvPr>
        </p:nvSpPr>
        <p:spPr>
          <a:xfrm>
            <a:off x="1876301" y="285008"/>
            <a:ext cx="5056892" cy="676894"/>
          </a:xfrm>
          <a:prstGeom prst="rect">
            <a:avLst/>
          </a:prstGeom>
          <a:solidFill>
            <a:srgbClr val="002060"/>
          </a:solidFill>
          <a:ln>
            <a:noFill/>
          </a:ln>
        </p:spPr>
        <p:txBody>
          <a:bodyPr spcFirstLastPara="1" wrap="square" lIns="182875" tIns="182875" rIns="182875" bIns="182875" anchor="ctr" anchorCtr="0">
            <a:noAutofit/>
          </a:bodyPr>
          <a:lstStyle/>
          <a:p>
            <a:r>
              <a:rPr lang="en-US" sz="2100" dirty="0">
                <a:solidFill>
                  <a:srgbClr val="FFFF00"/>
                </a:solidFill>
                <a:latin typeface="Calibri"/>
                <a:cs typeface="Calibri"/>
              </a:rPr>
              <a:t>Areas With Future Potential</a:t>
            </a:r>
            <a:endParaRPr sz="2100" dirty="0">
              <a:solidFill>
                <a:srgbClr val="FFFF00"/>
              </a:solidFill>
              <a:latin typeface="Calibri"/>
              <a:cs typeface="Calibri"/>
            </a:endParaRPr>
          </a:p>
        </p:txBody>
      </p:sp>
      <p:sp>
        <p:nvSpPr>
          <p:cNvPr id="109" name="Google Shape;109;p16"/>
          <p:cNvSpPr txBox="1">
            <a:spLocks noGrp="1"/>
          </p:cNvSpPr>
          <p:nvPr>
            <p:ph type="body" idx="1"/>
          </p:nvPr>
        </p:nvSpPr>
        <p:spPr>
          <a:xfrm>
            <a:off x="0" y="2221835"/>
            <a:ext cx="4215740" cy="4072087"/>
          </a:xfrm>
          <a:prstGeom prst="rect">
            <a:avLst/>
          </a:prstGeom>
          <a:noFill/>
          <a:ln>
            <a:noFill/>
          </a:ln>
        </p:spPr>
        <p:txBody>
          <a:bodyPr spcFirstLastPara="1" wrap="square" lIns="45675" tIns="45675" rIns="45675" bIns="45675" anchor="t" anchorCtr="0">
            <a:noAutofit/>
          </a:bodyPr>
          <a:lstStyle/>
          <a:p>
            <a:pPr>
              <a:lnSpc>
                <a:spcPct val="115000"/>
              </a:lnSpc>
              <a:spcBef>
                <a:spcPts val="0"/>
              </a:spcBef>
              <a:buClr>
                <a:schemeClr val="dk1"/>
              </a:buClr>
              <a:buFont typeface="Calibri"/>
              <a:buChar char="●"/>
            </a:pPr>
            <a:r>
              <a:rPr lang="en-US" sz="1600" dirty="0">
                <a:solidFill>
                  <a:schemeClr val="dk1"/>
                </a:solidFill>
                <a:latin typeface="Calibri"/>
                <a:cs typeface="Calibri"/>
              </a:rPr>
              <a:t>France and Greece are lagging significantly behind their 2020 targets, six member states are putting the EU goal of 23% at risk;</a:t>
            </a:r>
            <a:endParaRPr sz="1600" dirty="0">
              <a:solidFill>
                <a:schemeClr val="dk1"/>
              </a:solidFill>
              <a:latin typeface="Calibri"/>
              <a:cs typeface="Calibri"/>
            </a:endParaRPr>
          </a:p>
          <a:p>
            <a:pPr>
              <a:lnSpc>
                <a:spcPct val="115000"/>
              </a:lnSpc>
              <a:spcBef>
                <a:spcPts val="0"/>
              </a:spcBef>
              <a:buClr>
                <a:schemeClr val="dk1"/>
              </a:buClr>
              <a:buFont typeface="Calibri"/>
              <a:buChar char="●"/>
            </a:pPr>
            <a:r>
              <a:rPr lang="en-US" sz="1600" dirty="0">
                <a:solidFill>
                  <a:schemeClr val="dk1"/>
                </a:solidFill>
                <a:latin typeface="Calibri"/>
                <a:cs typeface="Calibri"/>
              </a:rPr>
              <a:t>The transition to renewable energy sparked the 2018 yellow vest protests in France;</a:t>
            </a:r>
            <a:endParaRPr sz="1600" dirty="0">
              <a:solidFill>
                <a:schemeClr val="dk1"/>
              </a:solidFill>
              <a:latin typeface="Calibri"/>
              <a:cs typeface="Calibri"/>
            </a:endParaRPr>
          </a:p>
          <a:p>
            <a:pPr>
              <a:lnSpc>
                <a:spcPct val="115000"/>
              </a:lnSpc>
              <a:spcBef>
                <a:spcPts val="0"/>
              </a:spcBef>
              <a:buClr>
                <a:schemeClr val="dk1"/>
              </a:buClr>
              <a:buFont typeface="Calibri"/>
              <a:buChar char="●"/>
            </a:pPr>
            <a:r>
              <a:rPr lang="en-US" sz="1600" dirty="0">
                <a:solidFill>
                  <a:schemeClr val="dk1"/>
                </a:solidFill>
                <a:latin typeface="Calibri"/>
                <a:cs typeface="Calibri"/>
              </a:rPr>
              <a:t>Over the next half a decade France, Morocco and Turkey have tremendous potential in terms of adding more renewable energy installations</a:t>
            </a:r>
          </a:p>
          <a:p>
            <a:pPr>
              <a:lnSpc>
                <a:spcPct val="115000"/>
              </a:lnSpc>
              <a:spcBef>
                <a:spcPts val="0"/>
              </a:spcBef>
              <a:buClr>
                <a:schemeClr val="dk1"/>
              </a:buClr>
              <a:buFont typeface="Calibri"/>
              <a:buChar char="●"/>
            </a:pPr>
            <a:r>
              <a:rPr lang="en-US" sz="1600" dirty="0">
                <a:solidFill>
                  <a:schemeClr val="dk1"/>
                </a:solidFill>
                <a:latin typeface="Calibri"/>
                <a:cs typeface="Calibri"/>
              </a:rPr>
              <a:t>Renewables will play an increasingly vital role in Europe's Energy Security as the Green revolution gathers political and economic momentum</a:t>
            </a:r>
            <a:endParaRPr sz="1600" dirty="0">
              <a:solidFill>
                <a:schemeClr val="dk1"/>
              </a:solidFill>
              <a:latin typeface="Calibri"/>
              <a:cs typeface="Calibri"/>
            </a:endParaRPr>
          </a:p>
        </p:txBody>
      </p:sp>
      <p:pic>
        <p:nvPicPr>
          <p:cNvPr id="111" name="Google Shape;111;p16"/>
          <p:cNvPicPr preferRelativeResize="0"/>
          <p:nvPr/>
        </p:nvPicPr>
        <p:blipFill rotWithShape="1">
          <a:blip r:embed="rId3">
            <a:alphaModFix/>
          </a:blip>
          <a:srcRect/>
          <a:stretch/>
        </p:blipFill>
        <p:spPr>
          <a:xfrm>
            <a:off x="4215740" y="1990266"/>
            <a:ext cx="4928260" cy="434043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7"/>
        <p:cNvGrpSpPr/>
        <p:nvPr/>
      </p:nvGrpSpPr>
      <p:grpSpPr>
        <a:xfrm>
          <a:off x="0" y="0"/>
          <a:ext cx="0" cy="0"/>
          <a:chOff x="0" y="0"/>
          <a:chExt cx="0" cy="0"/>
        </a:xfrm>
      </p:grpSpPr>
      <p:sp>
        <p:nvSpPr>
          <p:cNvPr id="108" name="Google Shape;108;p16"/>
          <p:cNvSpPr txBox="1">
            <a:spLocks noGrp="1"/>
          </p:cNvSpPr>
          <p:nvPr>
            <p:ph type="title"/>
          </p:nvPr>
        </p:nvSpPr>
        <p:spPr>
          <a:xfrm>
            <a:off x="1876301" y="285008"/>
            <a:ext cx="5056892" cy="676894"/>
          </a:xfrm>
          <a:prstGeom prst="rect">
            <a:avLst/>
          </a:prstGeom>
          <a:solidFill>
            <a:srgbClr val="002060"/>
          </a:solidFill>
          <a:ln>
            <a:noFill/>
          </a:ln>
        </p:spPr>
        <p:txBody>
          <a:bodyPr spcFirstLastPara="1" wrap="square" lIns="182875" tIns="182875" rIns="182875" bIns="182875" anchor="ctr" anchorCtr="0">
            <a:noAutofit/>
          </a:bodyPr>
          <a:lstStyle/>
          <a:p>
            <a:r>
              <a:rPr lang="en-US" sz="2100" dirty="0">
                <a:solidFill>
                  <a:srgbClr val="FFFF00"/>
                </a:solidFill>
                <a:latin typeface="Calibri"/>
                <a:cs typeface="Calibri"/>
              </a:rPr>
              <a:t>Policy Recommendations </a:t>
            </a:r>
            <a:endParaRPr sz="2100" dirty="0">
              <a:solidFill>
                <a:srgbClr val="FFFF00"/>
              </a:solidFill>
              <a:latin typeface="Calibri"/>
              <a:cs typeface="Calibri"/>
            </a:endParaRPr>
          </a:p>
        </p:txBody>
      </p:sp>
      <p:sp>
        <p:nvSpPr>
          <p:cNvPr id="109" name="Google Shape;109;p16"/>
          <p:cNvSpPr txBox="1">
            <a:spLocks noGrp="1"/>
          </p:cNvSpPr>
          <p:nvPr>
            <p:ph type="body" idx="1"/>
          </p:nvPr>
        </p:nvSpPr>
        <p:spPr>
          <a:xfrm>
            <a:off x="0" y="1069929"/>
            <a:ext cx="4215740" cy="5223993"/>
          </a:xfrm>
          <a:prstGeom prst="rect">
            <a:avLst/>
          </a:prstGeom>
          <a:noFill/>
          <a:ln>
            <a:noFill/>
          </a:ln>
        </p:spPr>
        <p:txBody>
          <a:bodyPr spcFirstLastPara="1" wrap="square" lIns="45675" tIns="45675" rIns="45675" bIns="45675" anchor="t" anchorCtr="0">
            <a:noAutofit/>
          </a:bodyPr>
          <a:lstStyle/>
          <a:p>
            <a:pPr>
              <a:lnSpc>
                <a:spcPct val="115000"/>
              </a:lnSpc>
              <a:spcBef>
                <a:spcPts val="0"/>
              </a:spcBef>
              <a:buClr>
                <a:schemeClr val="dk1"/>
              </a:buClr>
              <a:buFont typeface="Calibri"/>
              <a:buChar char="●"/>
            </a:pPr>
            <a:r>
              <a:rPr lang="en-US" sz="1600" dirty="0">
                <a:solidFill>
                  <a:schemeClr val="dk1"/>
                </a:solidFill>
                <a:latin typeface="Calibri" panose="020F0502020204030204" pitchFamily="34" charset="0"/>
                <a:cs typeface="Calibri" panose="020F0502020204030204" pitchFamily="34" charset="0"/>
              </a:rPr>
              <a:t>Boost energy sector action for Europe’s short-term recovery with large-scale programs for </a:t>
            </a:r>
            <a:r>
              <a:rPr lang="en-US" sz="1600" dirty="0">
                <a:solidFill>
                  <a:schemeClr val="dk1"/>
                </a:solidFill>
                <a:highlight>
                  <a:srgbClr val="FFFF00"/>
                </a:highlight>
                <a:latin typeface="Calibri" panose="020F0502020204030204" pitchFamily="34" charset="0"/>
                <a:cs typeface="Calibri" panose="020F0502020204030204" pitchFamily="34" charset="0"/>
              </a:rPr>
              <a:t>generation facilities and grid </a:t>
            </a:r>
            <a:r>
              <a:rPr lang="en-US" sz="1600" dirty="0">
                <a:solidFill>
                  <a:schemeClr val="dk1"/>
                </a:solidFill>
                <a:latin typeface="Calibri" panose="020F0502020204030204" pitchFamily="34" charset="0"/>
                <a:cs typeface="Calibri" panose="020F0502020204030204" pitchFamily="34" charset="0"/>
              </a:rPr>
              <a:t>renovation, and by lifting barriers for investment in energy projects, and promoting the clean energy industries and infrastructure of the future</a:t>
            </a:r>
          </a:p>
          <a:p>
            <a:pPr marL="114300" indent="0">
              <a:lnSpc>
                <a:spcPct val="115000"/>
              </a:lnSpc>
              <a:spcBef>
                <a:spcPts val="0"/>
              </a:spcBef>
              <a:buClr>
                <a:schemeClr val="dk1"/>
              </a:buClr>
              <a:buNone/>
            </a:pPr>
            <a:endParaRPr lang="en-US" sz="1600" dirty="0">
              <a:solidFill>
                <a:schemeClr val="dk1"/>
              </a:solidFill>
              <a:latin typeface="Calibri" panose="020F0502020204030204" pitchFamily="34" charset="0"/>
              <a:cs typeface="Calibri" panose="020F0502020204030204" pitchFamily="34" charset="0"/>
            </a:endParaRPr>
          </a:p>
          <a:p>
            <a:pPr fontAlgn="base">
              <a:lnSpc>
                <a:spcPct val="115000"/>
              </a:lnSpc>
              <a:spcBef>
                <a:spcPts val="0"/>
              </a:spcBef>
              <a:buClr>
                <a:schemeClr val="dk1"/>
              </a:buClr>
              <a:buFont typeface="Calibri"/>
              <a:buChar char="●"/>
            </a:pPr>
            <a:r>
              <a:rPr lang="en-US" sz="1600" dirty="0">
                <a:solidFill>
                  <a:schemeClr val="dk1"/>
                </a:solidFill>
                <a:latin typeface="Calibri" panose="020F0502020204030204" pitchFamily="34" charset="0"/>
                <a:cs typeface="Calibri" panose="020F0502020204030204" pitchFamily="34" charset="0"/>
              </a:rPr>
              <a:t>Implement the 2030 framework and review policies to scale up energy action towards climate neutrality while ensuring competitiveness, security of supply, sustainability and affordability. </a:t>
            </a:r>
          </a:p>
          <a:p>
            <a:pPr fontAlgn="base">
              <a:lnSpc>
                <a:spcPct val="115000"/>
              </a:lnSpc>
              <a:spcBef>
                <a:spcPts val="0"/>
              </a:spcBef>
              <a:buClr>
                <a:schemeClr val="dk1"/>
              </a:buClr>
              <a:buFont typeface="Calibri"/>
              <a:buChar char="●"/>
            </a:pPr>
            <a:endParaRPr lang="en-US" sz="1600" dirty="0">
              <a:solidFill>
                <a:schemeClr val="dk1"/>
              </a:solidFill>
              <a:latin typeface="Calibri" panose="020F0502020204030204" pitchFamily="34" charset="0"/>
              <a:cs typeface="Calibri" panose="020F0502020204030204" pitchFamily="34" charset="0"/>
            </a:endParaRPr>
          </a:p>
          <a:p>
            <a:pPr fontAlgn="base">
              <a:lnSpc>
                <a:spcPct val="115000"/>
              </a:lnSpc>
              <a:spcBef>
                <a:spcPts val="0"/>
              </a:spcBef>
              <a:buClr>
                <a:schemeClr val="dk1"/>
              </a:buClr>
              <a:buFont typeface="Calibri"/>
              <a:buChar char="●"/>
            </a:pPr>
            <a:r>
              <a:rPr lang="en-US" sz="1600" dirty="0">
                <a:solidFill>
                  <a:srgbClr val="000000"/>
                </a:solidFill>
                <a:latin typeface="Graphik"/>
              </a:rPr>
              <a:t>Ensure the functioning of the internal energy market and the level playing field for energy technology development, investment and sustainable financing in the EU to keep all technology options open for achieving net-zero emissions.</a:t>
            </a:r>
            <a:r>
              <a:rPr lang="en-US" sz="1600" dirty="0">
                <a:latin typeface="Calibri" panose="020F0502020204030204" pitchFamily="34" charset="0"/>
                <a:cs typeface="Calibri" panose="020F0502020204030204" pitchFamily="34" charset="0"/>
              </a:rPr>
              <a:t/>
            </a:r>
            <a:br>
              <a:rPr lang="en-US" sz="1600" dirty="0">
                <a:latin typeface="Calibri" panose="020F0502020204030204" pitchFamily="34" charset="0"/>
                <a:cs typeface="Calibri" panose="020F0502020204030204" pitchFamily="34" charset="0"/>
              </a:rPr>
            </a:br>
            <a:endParaRPr sz="1600" dirty="0">
              <a:solidFill>
                <a:schemeClr val="dk1"/>
              </a:solidFill>
              <a:latin typeface="Calibri" panose="020F0502020204030204" pitchFamily="34" charset="0"/>
              <a:cs typeface="Calibri" panose="020F0502020204030204" pitchFamily="34" charset="0"/>
            </a:endParaRPr>
          </a:p>
        </p:txBody>
      </p:sp>
      <p:sp>
        <p:nvSpPr>
          <p:cNvPr id="5" name="Google Shape;109;p16">
            <a:extLst>
              <a:ext uri="{FF2B5EF4-FFF2-40B4-BE49-F238E27FC236}">
                <a16:creationId xmlns:a16="http://schemas.microsoft.com/office/drawing/2014/main" xmlns="" id="{C6262B0F-D75E-8E43-A4E8-78D599E9CDBE}"/>
              </a:ext>
            </a:extLst>
          </p:cNvPr>
          <p:cNvSpPr txBox="1">
            <a:spLocks/>
          </p:cNvSpPr>
          <p:nvPr/>
        </p:nvSpPr>
        <p:spPr>
          <a:xfrm>
            <a:off x="4215740" y="1188681"/>
            <a:ext cx="4215740" cy="4072087"/>
          </a:xfrm>
          <a:prstGeom prst="rect">
            <a:avLst/>
          </a:prstGeom>
          <a:noFill/>
          <a:ln>
            <a:noFill/>
          </a:ln>
        </p:spPr>
        <p:txBody>
          <a:bodyPr spcFirstLastPara="1" wrap="square" lIns="45675" tIns="45675" rIns="45675" bIns="4567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700"/>
              </a:spcBef>
              <a:spcAft>
                <a:spcPts val="0"/>
              </a:spcAft>
              <a:buClr>
                <a:schemeClr val="accent2"/>
              </a:buClr>
              <a:buSzPts val="1800"/>
              <a:buFont typeface="Arial"/>
              <a:buChar char="•"/>
              <a:defRPr sz="1800" b="0" i="0" u="none" strike="noStrike" cap="none">
                <a:solidFill>
                  <a:srgbClr val="FEFEFE"/>
                </a:solidFill>
                <a:latin typeface="Cabin"/>
                <a:ea typeface="Cabin"/>
                <a:cs typeface="Cabin"/>
                <a:sym typeface="Cabin"/>
              </a:defRPr>
            </a:lvl1pPr>
            <a:lvl2pPr marL="914400" marR="0" lvl="1" indent="-342900" algn="l" rtl="0">
              <a:lnSpc>
                <a:spcPct val="100000"/>
              </a:lnSpc>
              <a:spcBef>
                <a:spcPts val="700"/>
              </a:spcBef>
              <a:spcAft>
                <a:spcPts val="0"/>
              </a:spcAft>
              <a:buClr>
                <a:schemeClr val="accent2"/>
              </a:buClr>
              <a:buSzPts val="1800"/>
              <a:buFont typeface="Arial"/>
              <a:buChar char="•"/>
              <a:defRPr sz="1800" b="0" i="0" u="none" strike="noStrike" cap="none">
                <a:solidFill>
                  <a:srgbClr val="FEFEFE"/>
                </a:solidFill>
                <a:latin typeface="Cabin"/>
                <a:ea typeface="Cabin"/>
                <a:cs typeface="Cabin"/>
                <a:sym typeface="Cabin"/>
              </a:defRPr>
            </a:lvl2pPr>
            <a:lvl3pPr marL="1371600" marR="0" lvl="2" indent="-342900" algn="l" rtl="0">
              <a:lnSpc>
                <a:spcPct val="100000"/>
              </a:lnSpc>
              <a:spcBef>
                <a:spcPts val="700"/>
              </a:spcBef>
              <a:spcAft>
                <a:spcPts val="0"/>
              </a:spcAft>
              <a:buClr>
                <a:schemeClr val="accent2"/>
              </a:buClr>
              <a:buSzPts val="1800"/>
              <a:buFont typeface="Arial"/>
              <a:buChar char="•"/>
              <a:defRPr sz="1800" b="0" i="0" u="none" strike="noStrike" cap="none">
                <a:solidFill>
                  <a:srgbClr val="FEFEFE"/>
                </a:solidFill>
                <a:latin typeface="Cabin"/>
                <a:ea typeface="Cabin"/>
                <a:cs typeface="Cabin"/>
                <a:sym typeface="Cabin"/>
              </a:defRPr>
            </a:lvl3pPr>
            <a:lvl4pPr marL="1828800" marR="0" lvl="3" indent="-342900" algn="l" rtl="0">
              <a:lnSpc>
                <a:spcPct val="100000"/>
              </a:lnSpc>
              <a:spcBef>
                <a:spcPts val="700"/>
              </a:spcBef>
              <a:spcAft>
                <a:spcPts val="0"/>
              </a:spcAft>
              <a:buClr>
                <a:schemeClr val="accent2"/>
              </a:buClr>
              <a:buSzPts val="1800"/>
              <a:buFont typeface="Arial"/>
              <a:buChar char="•"/>
              <a:defRPr sz="1800" b="0" i="0" u="none" strike="noStrike" cap="none">
                <a:solidFill>
                  <a:srgbClr val="FEFEFE"/>
                </a:solidFill>
                <a:latin typeface="Cabin"/>
                <a:ea typeface="Cabin"/>
                <a:cs typeface="Cabin"/>
                <a:sym typeface="Cabin"/>
              </a:defRPr>
            </a:lvl4pPr>
            <a:lvl5pPr marL="2286000" marR="0" lvl="4" indent="-342900" algn="l" rtl="0">
              <a:lnSpc>
                <a:spcPct val="100000"/>
              </a:lnSpc>
              <a:spcBef>
                <a:spcPts val="700"/>
              </a:spcBef>
              <a:spcAft>
                <a:spcPts val="0"/>
              </a:spcAft>
              <a:buClr>
                <a:schemeClr val="accent2"/>
              </a:buClr>
              <a:buSzPts val="1800"/>
              <a:buFont typeface="Arial"/>
              <a:buChar char="•"/>
              <a:defRPr sz="1800" b="0" i="0" u="none" strike="noStrike" cap="none">
                <a:solidFill>
                  <a:srgbClr val="FEFEFE"/>
                </a:solidFill>
                <a:latin typeface="Cabin"/>
                <a:ea typeface="Cabin"/>
                <a:cs typeface="Cabin"/>
                <a:sym typeface="Cabin"/>
              </a:defRPr>
            </a:lvl5pPr>
            <a:lvl6pPr marL="2743200" marR="0" lvl="5" indent="-228600" algn="ctr" rtl="0">
              <a:lnSpc>
                <a:spcPct val="100000"/>
              </a:lnSpc>
              <a:spcBef>
                <a:spcPts val="700"/>
              </a:spcBef>
              <a:spcAft>
                <a:spcPts val="0"/>
              </a:spcAft>
              <a:buClr>
                <a:srgbClr val="FEFEFE"/>
              </a:buClr>
              <a:buSzPts val="1800"/>
              <a:buFont typeface="Cabin"/>
              <a:buNone/>
              <a:defRPr sz="1500" b="0" i="0" u="none" strike="noStrike" cap="none">
                <a:solidFill>
                  <a:srgbClr val="FEFEFE"/>
                </a:solidFill>
                <a:latin typeface="Cabin"/>
                <a:ea typeface="Cabin"/>
                <a:cs typeface="Cabin"/>
                <a:sym typeface="Cabin"/>
              </a:defRPr>
            </a:lvl6pPr>
            <a:lvl7pPr marL="3200400" marR="0" lvl="6" indent="-228600" algn="ctr" rtl="0">
              <a:lnSpc>
                <a:spcPct val="100000"/>
              </a:lnSpc>
              <a:spcBef>
                <a:spcPts val="700"/>
              </a:spcBef>
              <a:spcAft>
                <a:spcPts val="0"/>
              </a:spcAft>
              <a:buClr>
                <a:srgbClr val="FEFEFE"/>
              </a:buClr>
              <a:buSzPts val="1800"/>
              <a:buFont typeface="Cabin"/>
              <a:buNone/>
              <a:defRPr sz="1500" b="0" i="0" u="none" strike="noStrike" cap="none">
                <a:solidFill>
                  <a:srgbClr val="FEFEFE"/>
                </a:solidFill>
                <a:latin typeface="Cabin"/>
                <a:ea typeface="Cabin"/>
                <a:cs typeface="Cabin"/>
                <a:sym typeface="Cabin"/>
              </a:defRPr>
            </a:lvl7pPr>
            <a:lvl8pPr marL="3657600" marR="0" lvl="7" indent="-228600" algn="ctr" rtl="0">
              <a:lnSpc>
                <a:spcPct val="100000"/>
              </a:lnSpc>
              <a:spcBef>
                <a:spcPts val="700"/>
              </a:spcBef>
              <a:spcAft>
                <a:spcPts val="0"/>
              </a:spcAft>
              <a:buClr>
                <a:srgbClr val="FEFEFE"/>
              </a:buClr>
              <a:buSzPts val="1800"/>
              <a:buFont typeface="Cabin"/>
              <a:buNone/>
              <a:defRPr sz="1500" b="0" i="0" u="none" strike="noStrike" cap="none">
                <a:solidFill>
                  <a:srgbClr val="FEFEFE"/>
                </a:solidFill>
                <a:latin typeface="Cabin"/>
                <a:ea typeface="Cabin"/>
                <a:cs typeface="Cabin"/>
                <a:sym typeface="Cabin"/>
              </a:defRPr>
            </a:lvl8pPr>
            <a:lvl9pPr marL="4114800" marR="0" lvl="8" indent="-228600" algn="ctr" rtl="0">
              <a:lnSpc>
                <a:spcPct val="100000"/>
              </a:lnSpc>
              <a:spcBef>
                <a:spcPts val="700"/>
              </a:spcBef>
              <a:spcAft>
                <a:spcPts val="0"/>
              </a:spcAft>
              <a:buClr>
                <a:srgbClr val="FEFEFE"/>
              </a:buClr>
              <a:buSzPts val="1800"/>
              <a:buFont typeface="Cabin"/>
              <a:buNone/>
              <a:defRPr sz="1500" b="0" i="0" u="none" strike="noStrike" cap="none">
                <a:solidFill>
                  <a:srgbClr val="FEFEFE"/>
                </a:solidFill>
                <a:latin typeface="Cabin"/>
                <a:ea typeface="Cabin"/>
                <a:cs typeface="Cabin"/>
                <a:sym typeface="Cabin"/>
              </a:defRPr>
            </a:lvl9pPr>
          </a:lstStyle>
          <a:p>
            <a:pPr>
              <a:lnSpc>
                <a:spcPct val="115000"/>
              </a:lnSpc>
              <a:spcBef>
                <a:spcPts val="0"/>
              </a:spcBef>
              <a:buClr>
                <a:schemeClr val="dk1"/>
              </a:buClr>
              <a:buFont typeface="Calibri"/>
              <a:buChar char="●"/>
            </a:pPr>
            <a:r>
              <a:rPr lang="en-US" sz="1600" dirty="0">
                <a:solidFill>
                  <a:srgbClr val="000000"/>
                </a:solidFill>
                <a:latin typeface="Graphik"/>
              </a:rPr>
              <a:t>Keep under regular review the EU’s energy security position based on foresight and long-term energy modelling at regional and EU levels, in line with European energy system adequacy assessments (NS2?)</a:t>
            </a:r>
            <a:endParaRPr lang="en-US" sz="1600" dirty="0">
              <a:solidFill>
                <a:schemeClr val="dk1"/>
              </a:solidFill>
              <a:latin typeface="Calibri"/>
              <a:cs typeface="Calibri"/>
            </a:endParaRPr>
          </a:p>
        </p:txBody>
      </p:sp>
      <p:pic>
        <p:nvPicPr>
          <p:cNvPr id="2" name="Picture 1">
            <a:extLst>
              <a:ext uri="{FF2B5EF4-FFF2-40B4-BE49-F238E27FC236}">
                <a16:creationId xmlns:a16="http://schemas.microsoft.com/office/drawing/2014/main" xmlns="" id="{30E48702-5D81-0845-A091-78708287FFFD}"/>
              </a:ext>
            </a:extLst>
          </p:cNvPr>
          <p:cNvPicPr>
            <a:picLocks noChangeAspect="1"/>
          </p:cNvPicPr>
          <p:nvPr/>
        </p:nvPicPr>
        <p:blipFill>
          <a:blip r:embed="rId3"/>
          <a:stretch>
            <a:fillRect/>
          </a:stretch>
        </p:blipFill>
        <p:spPr>
          <a:xfrm>
            <a:off x="4521021" y="3253838"/>
            <a:ext cx="4261194" cy="2565563"/>
          </a:xfrm>
          <a:prstGeom prst="rect">
            <a:avLst/>
          </a:prstGeom>
        </p:spPr>
      </p:pic>
    </p:spTree>
    <p:extLst>
      <p:ext uri="{BB962C8B-B14F-4D97-AF65-F5344CB8AC3E}">
        <p14:creationId xmlns:p14="http://schemas.microsoft.com/office/powerpoint/2010/main" val="1235364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115"/>
        <p:cNvGrpSpPr/>
        <p:nvPr/>
      </p:nvGrpSpPr>
      <p:grpSpPr>
        <a:xfrm>
          <a:off x="0" y="0"/>
          <a:ext cx="0" cy="0"/>
          <a:chOff x="0" y="0"/>
          <a:chExt cx="0" cy="0"/>
        </a:xfrm>
      </p:grpSpPr>
      <p:sp>
        <p:nvSpPr>
          <p:cNvPr id="116" name="Google Shape;116;p17"/>
          <p:cNvSpPr txBox="1">
            <a:spLocks noGrp="1"/>
          </p:cNvSpPr>
          <p:nvPr>
            <p:ph type="title"/>
          </p:nvPr>
        </p:nvSpPr>
        <p:spPr>
          <a:xfrm>
            <a:off x="1673350" y="964698"/>
            <a:ext cx="5479800" cy="883800"/>
          </a:xfrm>
          <a:prstGeom prst="rect">
            <a:avLst/>
          </a:prstGeom>
          <a:solidFill>
            <a:srgbClr val="002060"/>
          </a:solidFill>
        </p:spPr>
        <p:txBody>
          <a:bodyPr spcFirstLastPara="1" wrap="square" lIns="182875" tIns="182875" rIns="182875" bIns="182875" anchor="ctr" anchorCtr="0">
            <a:noAutofit/>
          </a:bodyPr>
          <a:lstStyle/>
          <a:p>
            <a:pPr marL="0" lvl="0" indent="0" algn="ctr" rtl="0">
              <a:spcBef>
                <a:spcPts val="0"/>
              </a:spcBef>
              <a:spcAft>
                <a:spcPts val="0"/>
              </a:spcAft>
              <a:buNone/>
            </a:pPr>
            <a:r>
              <a:rPr lang="en-US" sz="2200" dirty="0">
                <a:solidFill>
                  <a:srgbClr val="FFFF00"/>
                </a:solidFill>
              </a:rPr>
              <a:t>Dr. Ariel Cohen, PhD</a:t>
            </a:r>
            <a:endParaRPr sz="2200" dirty="0">
              <a:solidFill>
                <a:srgbClr val="FFFF00"/>
              </a:solidFill>
            </a:endParaRPr>
          </a:p>
        </p:txBody>
      </p:sp>
      <p:sp>
        <p:nvSpPr>
          <p:cNvPr id="117" name="Google Shape;117;p17"/>
          <p:cNvSpPr txBox="1">
            <a:spLocks noGrp="1"/>
          </p:cNvSpPr>
          <p:nvPr>
            <p:ph type="body" idx="1"/>
          </p:nvPr>
        </p:nvSpPr>
        <p:spPr>
          <a:xfrm>
            <a:off x="264052" y="1848498"/>
            <a:ext cx="8587200" cy="4696500"/>
          </a:xfrm>
          <a:prstGeom prst="rect">
            <a:avLst/>
          </a:prstGeom>
        </p:spPr>
        <p:txBody>
          <a:bodyPr spcFirstLastPara="1" wrap="square" lIns="45675" tIns="45675" rIns="45675" bIns="45675" anchor="t" anchorCtr="0">
            <a:noAutofit/>
          </a:bodyPr>
          <a:lstStyle/>
          <a:p>
            <a:pPr marL="0" lvl="0" indent="0" algn="l" rtl="0">
              <a:spcBef>
                <a:spcPts val="700"/>
              </a:spcBef>
              <a:spcAft>
                <a:spcPts val="0"/>
              </a:spcAft>
              <a:buNone/>
            </a:pPr>
            <a:r>
              <a:rPr lang="en-US" sz="1500" dirty="0">
                <a:solidFill>
                  <a:srgbClr val="FFFF00"/>
                </a:solidFill>
              </a:rPr>
              <a:t>Dr. Ariel Cohen is a Senior Fellow at the International Tax and Investment Center (ITIC) where he heads the Energy, Growth, and Security Program (EGS). He is also  a non-resident Senior Fellow at the Atlantic Council Eurasia Center and a member of the Council of Foreign Relations. He is a recognized authority on international security and energy policy, and leading expert in Russia, Eurasia, and the Middle East. Dr. Cohen is the Founding Principal of International Market Analysis Ltd., a boutique political risk advisory.</a:t>
            </a:r>
            <a:endParaRPr sz="1500" dirty="0">
              <a:solidFill>
                <a:srgbClr val="FFFF00"/>
              </a:solidFill>
            </a:endParaRPr>
          </a:p>
          <a:p>
            <a:pPr marL="0" lvl="0" indent="0" algn="l" rtl="0">
              <a:spcBef>
                <a:spcPts val="700"/>
              </a:spcBef>
              <a:spcAft>
                <a:spcPts val="0"/>
              </a:spcAft>
              <a:buNone/>
            </a:pPr>
            <a:endParaRPr sz="1500" dirty="0">
              <a:solidFill>
                <a:srgbClr val="FFFF00"/>
              </a:solidFill>
            </a:endParaRPr>
          </a:p>
          <a:p>
            <a:pPr marL="0" lvl="0" indent="0" algn="l" rtl="0">
              <a:spcBef>
                <a:spcPts val="700"/>
              </a:spcBef>
              <a:spcAft>
                <a:spcPts val="0"/>
              </a:spcAft>
              <a:buNone/>
            </a:pPr>
            <a:r>
              <a:rPr lang="en-US" sz="1500" dirty="0">
                <a:solidFill>
                  <a:srgbClr val="FFFF00"/>
                </a:solidFill>
              </a:rPr>
              <a:t>For over 20 years Dr. Cohen served as a Senior Research Fellow in Russian and Eurasian Studies and International Energy Policy at the Heritage Foundation. He directed Heritage’s energy war games and worked closely with Members of Congress and Congressional staff members as well as cabinet-level and sub-cabinet domestic and foreign decision-makers.</a:t>
            </a:r>
            <a:endParaRPr sz="1500" dirty="0">
              <a:solidFill>
                <a:srgbClr val="FFFF00"/>
              </a:solidFill>
            </a:endParaRPr>
          </a:p>
          <a:p>
            <a:pPr marL="0" lvl="0" indent="0" algn="l" rtl="0">
              <a:spcBef>
                <a:spcPts val="700"/>
              </a:spcBef>
              <a:spcAft>
                <a:spcPts val="0"/>
              </a:spcAft>
              <a:buNone/>
            </a:pPr>
            <a:r>
              <a:rPr lang="en-US" sz="1500" dirty="0">
                <a:solidFill>
                  <a:srgbClr val="FFFF00"/>
                </a:solidFill>
              </a:rPr>
              <a:t> </a:t>
            </a:r>
            <a:endParaRPr sz="1500" dirty="0">
              <a:solidFill>
                <a:srgbClr val="FFFF00"/>
              </a:solidFill>
            </a:endParaRPr>
          </a:p>
          <a:p>
            <a:pPr marL="0" lvl="0" indent="0" algn="l" rtl="0">
              <a:spcBef>
                <a:spcPts val="700"/>
              </a:spcBef>
              <a:spcAft>
                <a:spcPts val="0"/>
              </a:spcAft>
              <a:buNone/>
            </a:pPr>
            <a:r>
              <a:rPr lang="en-US" sz="1500" dirty="0">
                <a:solidFill>
                  <a:srgbClr val="FFFF00"/>
                </a:solidFill>
              </a:rPr>
              <a:t>Dr. Cohen is the author of six books, 30 book chapters, and over 1,000 articles. He regularly appears on CNN, NBC, CBS, FOX, C-SPAN, BBC-TV, Bloomberg, Al Jazeera, and all Russian and Ukrainian national TV networks. Dr. Cohen is a regular commentator on Voice of America and Newsweek, as well as a weekly Forbes energy columnist.</a:t>
            </a:r>
            <a:endParaRPr sz="1500" dirty="0">
              <a:solidFill>
                <a:srgbClr val="FFFF00"/>
              </a:solidFill>
            </a:endParaRPr>
          </a:p>
          <a:p>
            <a:pPr marL="0" lvl="0" indent="0" algn="l" rtl="0">
              <a:spcBef>
                <a:spcPts val="700"/>
              </a:spcBef>
              <a:spcAft>
                <a:spcPts val="0"/>
              </a:spcAft>
              <a:buNone/>
            </a:pPr>
            <a:r>
              <a:rPr lang="en-US" sz="1500" dirty="0">
                <a:solidFill>
                  <a:srgbClr val="FFFF00"/>
                </a:solidFill>
              </a:rPr>
              <a:t> </a:t>
            </a:r>
            <a:endParaRPr sz="1500" dirty="0">
              <a:solidFill>
                <a:srgbClr val="FFFF00"/>
              </a:solidFill>
            </a:endParaRPr>
          </a:p>
          <a:p>
            <a:pPr marL="0" lvl="0" indent="0" algn="l" rtl="0">
              <a:spcBef>
                <a:spcPts val="700"/>
              </a:spcBef>
              <a:spcAft>
                <a:spcPts val="0"/>
              </a:spcAft>
              <a:buNone/>
            </a:pPr>
            <a:r>
              <a:rPr lang="en-US" sz="1500" dirty="0">
                <a:solidFill>
                  <a:srgbClr val="FFFF00"/>
                </a:solidFill>
              </a:rPr>
              <a:t>He earned his Masters and Ph.D. from the Fletcher School of Law and Diplomacy.</a:t>
            </a:r>
            <a:endParaRPr sz="1500" dirty="0">
              <a:solidFill>
                <a:srgbClr val="FFFF00"/>
              </a:solidFill>
            </a:endParaRPr>
          </a:p>
          <a:p>
            <a:pPr marL="0" lvl="0" indent="0" algn="l" rtl="0">
              <a:spcBef>
                <a:spcPts val="700"/>
              </a:spcBef>
              <a:spcAft>
                <a:spcPts val="0"/>
              </a:spcAft>
              <a:buNone/>
            </a:pPr>
            <a:endParaRPr sz="1500" dirty="0">
              <a:solidFill>
                <a:srgbClr val="FFFF00"/>
              </a:solidFill>
            </a:endParaRPr>
          </a:p>
        </p:txBody>
      </p:sp>
      <p:sp>
        <p:nvSpPr>
          <p:cNvPr id="2" name="TextBox 1">
            <a:extLst>
              <a:ext uri="{FF2B5EF4-FFF2-40B4-BE49-F238E27FC236}">
                <a16:creationId xmlns:a16="http://schemas.microsoft.com/office/drawing/2014/main" xmlns="" id="{FFF4A209-0A96-2848-81A4-CA80283C9D32}"/>
              </a:ext>
            </a:extLst>
          </p:cNvPr>
          <p:cNvSpPr txBox="1"/>
          <p:nvPr/>
        </p:nvSpPr>
        <p:spPr>
          <a:xfrm>
            <a:off x="1508166" y="1306286"/>
            <a:ext cx="184731" cy="307777"/>
          </a:xfrm>
          <a:prstGeom prst="rect">
            <a:avLst/>
          </a:prstGeom>
          <a:noFill/>
        </p:spPr>
        <p:txBody>
          <a:bodyPr wrap="none" rtlCol="0">
            <a:spAutoFit/>
          </a:bodyPr>
          <a:lstStyle/>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1665899" y="172789"/>
            <a:ext cx="5854351" cy="705985"/>
          </a:xfrm>
          <a:prstGeom prst="rect">
            <a:avLst/>
          </a:prstGeom>
          <a:solidFill>
            <a:srgbClr val="002060"/>
          </a:solidFill>
          <a:ln>
            <a:noFill/>
          </a:ln>
        </p:spPr>
        <p:txBody>
          <a:bodyPr spcFirstLastPara="1" wrap="square" lIns="137150" tIns="137150" rIns="137150" bIns="137150" anchor="ctr" anchorCtr="0">
            <a:noAutofit/>
          </a:bodyPr>
          <a:lstStyle/>
          <a:p>
            <a:pPr marL="0" lvl="0" indent="0">
              <a:lnSpc>
                <a:spcPct val="115000"/>
              </a:lnSpc>
            </a:pPr>
            <a:r>
              <a:rPr lang="en-US" sz="2100" dirty="0">
                <a:solidFill>
                  <a:srgbClr val="FFFF00"/>
                </a:solidFill>
                <a:latin typeface="Calibri"/>
                <a:cs typeface="Calibri"/>
                <a:sym typeface="Times New Roman"/>
              </a:rPr>
              <a:t>Impact of COVID on World Energy Markets</a:t>
            </a:r>
            <a:endParaRPr sz="2100" dirty="0">
              <a:solidFill>
                <a:srgbClr val="FFFF00"/>
              </a:solidFill>
              <a:latin typeface="Calibri"/>
              <a:cs typeface="Calibri"/>
              <a:sym typeface="Times New Roman"/>
            </a:endParaRPr>
          </a:p>
        </p:txBody>
      </p:sp>
      <p:pic>
        <p:nvPicPr>
          <p:cNvPr id="5" name="Google Shape;67;p10">
            <a:extLst>
              <a:ext uri="{FF2B5EF4-FFF2-40B4-BE49-F238E27FC236}">
                <a16:creationId xmlns:a16="http://schemas.microsoft.com/office/drawing/2014/main" xmlns="" id="{22C38AC1-CA7B-3640-8932-CCA2B32319FF}"/>
              </a:ext>
            </a:extLst>
          </p:cNvPr>
          <p:cNvPicPr preferRelativeResize="0"/>
          <p:nvPr/>
        </p:nvPicPr>
        <p:blipFill rotWithShape="1">
          <a:blip r:embed="rId3">
            <a:alphaModFix/>
          </a:blip>
          <a:srcRect/>
          <a:stretch/>
        </p:blipFill>
        <p:spPr>
          <a:xfrm>
            <a:off x="1574979" y="1009402"/>
            <a:ext cx="6036190" cy="572723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1609785" y="179171"/>
            <a:ext cx="5966580" cy="996486"/>
          </a:xfrm>
          <a:prstGeom prst="rect">
            <a:avLst/>
          </a:prstGeom>
          <a:solidFill>
            <a:srgbClr val="002060"/>
          </a:solidFill>
          <a:ln>
            <a:noFill/>
          </a:ln>
        </p:spPr>
        <p:txBody>
          <a:bodyPr spcFirstLastPara="1" wrap="square" lIns="137150" tIns="137150" rIns="137150" bIns="137150" anchor="ctr" anchorCtr="0">
            <a:noAutofit/>
          </a:bodyPr>
          <a:lstStyle/>
          <a:p>
            <a:pPr>
              <a:lnSpc>
                <a:spcPct val="115000"/>
              </a:lnSpc>
            </a:pPr>
            <a:r>
              <a:rPr lang="en-US" sz="2100" dirty="0">
                <a:solidFill>
                  <a:srgbClr val="FFFF00"/>
                </a:solidFill>
                <a:latin typeface="Calibri"/>
                <a:cs typeface="Calibri"/>
                <a:sym typeface="Times New Roman"/>
              </a:rPr>
              <a:t>Impact of COVID on World Energy Markets</a:t>
            </a:r>
            <a:br>
              <a:rPr lang="en-US" sz="2100" dirty="0">
                <a:solidFill>
                  <a:srgbClr val="FFFF00"/>
                </a:solidFill>
                <a:latin typeface="Calibri"/>
                <a:cs typeface="Calibri"/>
                <a:sym typeface="Times New Roman"/>
              </a:rPr>
            </a:br>
            <a:r>
              <a:rPr lang="en-US" sz="2100" dirty="0">
                <a:solidFill>
                  <a:srgbClr val="FFFF00"/>
                </a:solidFill>
                <a:latin typeface="Calibri"/>
                <a:cs typeface="Calibri"/>
                <a:sym typeface="Times New Roman"/>
              </a:rPr>
              <a:t>CHINA</a:t>
            </a:r>
            <a:endParaRPr sz="2100" dirty="0">
              <a:solidFill>
                <a:srgbClr val="FFFF00"/>
              </a:solidFill>
              <a:latin typeface="Calibri"/>
              <a:cs typeface="Calibri"/>
              <a:sym typeface="Times New Roman"/>
            </a:endParaRPr>
          </a:p>
        </p:txBody>
      </p:sp>
      <p:sp>
        <p:nvSpPr>
          <p:cNvPr id="38" name="Google Shape;38;p6"/>
          <p:cNvSpPr txBox="1"/>
          <p:nvPr/>
        </p:nvSpPr>
        <p:spPr>
          <a:xfrm>
            <a:off x="314025" y="1270329"/>
            <a:ext cx="8558100" cy="523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1400" b="1" i="0" u="none" strike="noStrike" cap="none" dirty="0">
                <a:solidFill>
                  <a:srgbClr val="000000"/>
                </a:solidFill>
                <a:latin typeface="Arial"/>
                <a:ea typeface="Arial"/>
                <a:cs typeface="Arial"/>
                <a:sym typeface="Arial"/>
              </a:rPr>
              <a:t>Growth Of Power Generation By Fuel In China During The 13th </a:t>
            </a:r>
            <a:r>
              <a:rPr lang="en-US" sz="1400" b="1" i="0" u="none" strike="noStrike" cap="none" dirty="0" err="1">
                <a:solidFill>
                  <a:srgbClr val="000000"/>
                </a:solidFill>
                <a:latin typeface="Arial"/>
                <a:ea typeface="Arial"/>
                <a:cs typeface="Arial"/>
                <a:sym typeface="Arial"/>
              </a:rPr>
              <a:t>Fyp</a:t>
            </a:r>
            <a:r>
              <a:rPr lang="en-US" sz="1400" b="1" i="0" u="none" strike="noStrike" cap="none" dirty="0">
                <a:solidFill>
                  <a:srgbClr val="000000"/>
                </a:solidFill>
                <a:latin typeface="Arial"/>
                <a:ea typeface="Arial"/>
                <a:cs typeface="Arial"/>
                <a:sym typeface="Arial"/>
              </a:rPr>
              <a:t> Period For Q1 And The Whole Of Each Year</a:t>
            </a:r>
            <a:endParaRPr sz="1400" b="1" i="0" u="none" strike="noStrike" cap="none" dirty="0">
              <a:solidFill>
                <a:srgbClr val="000000"/>
              </a:solidFill>
              <a:latin typeface="Arial"/>
              <a:ea typeface="Arial"/>
              <a:cs typeface="Arial"/>
              <a:sym typeface="Arial"/>
            </a:endParaRPr>
          </a:p>
        </p:txBody>
      </p:sp>
      <p:pic>
        <p:nvPicPr>
          <p:cNvPr id="39" name="Google Shape;39;p6"/>
          <p:cNvPicPr preferRelativeResize="0"/>
          <p:nvPr/>
        </p:nvPicPr>
        <p:blipFill rotWithShape="1">
          <a:blip r:embed="rId3">
            <a:alphaModFix/>
          </a:blip>
          <a:srcRect/>
          <a:stretch/>
        </p:blipFill>
        <p:spPr>
          <a:xfrm>
            <a:off x="122498" y="1888202"/>
            <a:ext cx="8941154" cy="4915283"/>
          </a:xfrm>
          <a:prstGeom prst="rect">
            <a:avLst/>
          </a:prstGeom>
          <a:noFill/>
          <a:ln>
            <a:noFill/>
          </a:ln>
        </p:spPr>
      </p:pic>
      <p:sp>
        <p:nvSpPr>
          <p:cNvPr id="2" name="TextBox 1">
            <a:extLst>
              <a:ext uri="{FF2B5EF4-FFF2-40B4-BE49-F238E27FC236}">
                <a16:creationId xmlns:a16="http://schemas.microsoft.com/office/drawing/2014/main" xmlns="" id="{CC58BD4A-A732-5340-8134-3078084643A1}"/>
              </a:ext>
            </a:extLst>
          </p:cNvPr>
          <p:cNvSpPr txBox="1"/>
          <p:nvPr/>
        </p:nvSpPr>
        <p:spPr>
          <a:xfrm>
            <a:off x="314025" y="6370820"/>
            <a:ext cx="1424066" cy="307777"/>
          </a:xfrm>
          <a:prstGeom prst="rect">
            <a:avLst/>
          </a:prstGeom>
          <a:noFill/>
        </p:spPr>
        <p:txBody>
          <a:bodyPr wrap="square" rtlCol="0">
            <a:spAutoFit/>
          </a:bodyPr>
          <a:lstStyle/>
          <a:p>
            <a:r>
              <a:rPr lang="en-US" i="1" dirty="0"/>
              <a:t>Columbia SIPA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43"/>
        <p:cNvGrpSpPr/>
        <p:nvPr/>
      </p:nvGrpSpPr>
      <p:grpSpPr>
        <a:xfrm>
          <a:off x="0" y="0"/>
          <a:ext cx="0" cy="0"/>
          <a:chOff x="0" y="0"/>
          <a:chExt cx="0" cy="0"/>
        </a:xfrm>
      </p:grpSpPr>
      <p:sp>
        <p:nvSpPr>
          <p:cNvPr id="44" name="Google Shape;44;p7"/>
          <p:cNvSpPr txBox="1">
            <a:spLocks noGrp="1"/>
          </p:cNvSpPr>
          <p:nvPr>
            <p:ph type="title"/>
          </p:nvPr>
        </p:nvSpPr>
        <p:spPr>
          <a:xfrm>
            <a:off x="1725276" y="131671"/>
            <a:ext cx="5735598" cy="948984"/>
          </a:xfrm>
          <a:prstGeom prst="rect">
            <a:avLst/>
          </a:prstGeom>
          <a:solidFill>
            <a:srgbClr val="002060"/>
          </a:solidFill>
          <a:ln>
            <a:noFill/>
          </a:ln>
        </p:spPr>
        <p:txBody>
          <a:bodyPr spcFirstLastPara="1" wrap="square" lIns="137150" tIns="137150" rIns="137150" bIns="137150" anchor="ctr" anchorCtr="0">
            <a:noAutofit/>
          </a:bodyPr>
          <a:lstStyle/>
          <a:p>
            <a:pPr marL="0" lvl="0" indent="0">
              <a:lnSpc>
                <a:spcPct val="115000"/>
              </a:lnSpc>
            </a:pPr>
            <a:r>
              <a:rPr lang="en-US" sz="2100" dirty="0">
                <a:solidFill>
                  <a:srgbClr val="FFFF00"/>
                </a:solidFill>
                <a:latin typeface="Calibri"/>
                <a:cs typeface="Calibri"/>
                <a:sym typeface="Times New Roman"/>
              </a:rPr>
              <a:t>Impact of COVID on World Energy Markets</a:t>
            </a:r>
            <a:br>
              <a:rPr lang="en-US" sz="2100" dirty="0">
                <a:solidFill>
                  <a:srgbClr val="FFFF00"/>
                </a:solidFill>
                <a:latin typeface="Calibri"/>
                <a:cs typeface="Calibri"/>
                <a:sym typeface="Times New Roman"/>
              </a:rPr>
            </a:br>
            <a:r>
              <a:rPr lang="en-US" sz="2100" dirty="0">
                <a:solidFill>
                  <a:srgbClr val="FFFF00"/>
                </a:solidFill>
                <a:latin typeface="Calibri"/>
                <a:cs typeface="Calibri"/>
                <a:sym typeface="Times New Roman"/>
              </a:rPr>
              <a:t>USA</a:t>
            </a:r>
            <a:endParaRPr sz="2100" dirty="0">
              <a:solidFill>
                <a:srgbClr val="FFFF00"/>
              </a:solidFill>
              <a:latin typeface="Calibri"/>
              <a:cs typeface="Calibri"/>
              <a:sym typeface="Times New Roman"/>
            </a:endParaRPr>
          </a:p>
        </p:txBody>
      </p:sp>
      <p:pic>
        <p:nvPicPr>
          <p:cNvPr id="45" name="Google Shape;45;p7" descr="https://images.theconversation.com/files/323760/original/file-20200328-146683-tug2bv.png?ixlib=rb-1.1.0&amp;q=45&amp;auto=format&amp;w=1000&amp;fit=clip"/>
          <p:cNvPicPr preferRelativeResize="0"/>
          <p:nvPr/>
        </p:nvPicPr>
        <p:blipFill rotWithShape="1">
          <a:blip r:embed="rId3">
            <a:alphaModFix/>
          </a:blip>
          <a:srcRect/>
          <a:stretch/>
        </p:blipFill>
        <p:spPr>
          <a:xfrm>
            <a:off x="559834" y="1669002"/>
            <a:ext cx="8066483" cy="510022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56"/>
        <p:cNvGrpSpPr/>
        <p:nvPr/>
      </p:nvGrpSpPr>
      <p:grpSpPr>
        <a:xfrm>
          <a:off x="0" y="0"/>
          <a:ext cx="0" cy="0"/>
          <a:chOff x="0" y="0"/>
          <a:chExt cx="0" cy="0"/>
        </a:xfrm>
      </p:grpSpPr>
      <p:sp>
        <p:nvSpPr>
          <p:cNvPr id="57" name="Google Shape;57;p9"/>
          <p:cNvSpPr txBox="1">
            <a:spLocks noGrp="1"/>
          </p:cNvSpPr>
          <p:nvPr>
            <p:ph type="title"/>
          </p:nvPr>
        </p:nvSpPr>
        <p:spPr>
          <a:xfrm>
            <a:off x="1406005" y="81361"/>
            <a:ext cx="6073458" cy="643034"/>
          </a:xfrm>
          <a:prstGeom prst="rect">
            <a:avLst/>
          </a:prstGeom>
          <a:solidFill>
            <a:srgbClr val="002060"/>
          </a:solidFill>
          <a:ln>
            <a:noFill/>
          </a:ln>
        </p:spPr>
        <p:txBody>
          <a:bodyPr spcFirstLastPara="1" wrap="square" lIns="137150" tIns="137150" rIns="137150" bIns="137150" anchor="ctr" anchorCtr="0">
            <a:noAutofit/>
          </a:bodyPr>
          <a:lstStyle/>
          <a:p>
            <a:pPr>
              <a:lnSpc>
                <a:spcPct val="115000"/>
              </a:lnSpc>
            </a:pPr>
            <a:r>
              <a:rPr lang="en-US" sz="2100" dirty="0">
                <a:solidFill>
                  <a:srgbClr val="FFFF00"/>
                </a:solidFill>
                <a:latin typeface="Calibri"/>
                <a:cs typeface="Calibri"/>
                <a:sym typeface="Times New Roman"/>
              </a:rPr>
              <a:t>Impact of COVID on World Energy Markets</a:t>
            </a:r>
            <a:endParaRPr sz="2100" dirty="0">
              <a:solidFill>
                <a:srgbClr val="FFFF00"/>
              </a:solidFill>
              <a:latin typeface="Calibri"/>
              <a:cs typeface="Calibri"/>
              <a:sym typeface="Times New Roman"/>
            </a:endParaRPr>
          </a:p>
        </p:txBody>
      </p:sp>
      <p:pic>
        <p:nvPicPr>
          <p:cNvPr id="59" name="Google Shape;59;p9"/>
          <p:cNvPicPr preferRelativeResize="0"/>
          <p:nvPr/>
        </p:nvPicPr>
        <p:blipFill rotWithShape="1">
          <a:blip r:embed="rId3">
            <a:alphaModFix/>
          </a:blip>
          <a:srcRect/>
          <a:stretch/>
        </p:blipFill>
        <p:spPr>
          <a:xfrm>
            <a:off x="2751434" y="3610222"/>
            <a:ext cx="6286500" cy="3152775"/>
          </a:xfrm>
          <a:prstGeom prst="rect">
            <a:avLst/>
          </a:prstGeom>
          <a:noFill/>
          <a:ln>
            <a:noFill/>
          </a:ln>
        </p:spPr>
      </p:pic>
      <p:sp>
        <p:nvSpPr>
          <p:cNvPr id="60" name="Google Shape;60;p9"/>
          <p:cNvSpPr txBox="1"/>
          <p:nvPr/>
        </p:nvSpPr>
        <p:spPr>
          <a:xfrm>
            <a:off x="4442734" y="2111133"/>
            <a:ext cx="4278900" cy="738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Power Demand Change</a:t>
            </a:r>
            <a:endParaRPr/>
          </a:p>
          <a:p>
            <a:pPr marL="0" marR="0" lvl="0" indent="0" algn="ctr"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vs. </a:t>
            </a:r>
            <a:endParaRPr/>
          </a:p>
          <a:p>
            <a:pPr marL="0" marR="0" lvl="0" indent="0" algn="ctr"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Five Year Average in the European Union</a:t>
            </a:r>
            <a:endParaRPr sz="1400" b="1" i="0" u="none" strike="noStrike" cap="none">
              <a:solidFill>
                <a:srgbClr val="000000"/>
              </a:solidFill>
              <a:latin typeface="Arial"/>
              <a:ea typeface="Arial"/>
              <a:cs typeface="Arial"/>
              <a:sym typeface="Arial"/>
            </a:endParaRPr>
          </a:p>
        </p:txBody>
      </p:sp>
      <p:pic>
        <p:nvPicPr>
          <p:cNvPr id="58" name="Google Shape;58;p9"/>
          <p:cNvPicPr preferRelativeResize="0"/>
          <p:nvPr/>
        </p:nvPicPr>
        <p:blipFill rotWithShape="1">
          <a:blip r:embed="rId4">
            <a:alphaModFix/>
          </a:blip>
          <a:srcRect/>
          <a:stretch/>
        </p:blipFill>
        <p:spPr>
          <a:xfrm>
            <a:off x="380010" y="724405"/>
            <a:ext cx="4362836" cy="298082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64"/>
        <p:cNvGrpSpPr/>
        <p:nvPr/>
      </p:nvGrpSpPr>
      <p:grpSpPr>
        <a:xfrm>
          <a:off x="0" y="0"/>
          <a:ext cx="0" cy="0"/>
          <a:chOff x="0" y="0"/>
          <a:chExt cx="0" cy="0"/>
        </a:xfrm>
      </p:grpSpPr>
      <p:sp>
        <p:nvSpPr>
          <p:cNvPr id="65" name="Google Shape;65;p10"/>
          <p:cNvSpPr txBox="1">
            <a:spLocks noGrp="1"/>
          </p:cNvSpPr>
          <p:nvPr>
            <p:ph type="title"/>
          </p:nvPr>
        </p:nvSpPr>
        <p:spPr>
          <a:xfrm>
            <a:off x="2453025" y="286050"/>
            <a:ext cx="4280100" cy="1198800"/>
          </a:xfrm>
          <a:prstGeom prst="rect">
            <a:avLst/>
          </a:prstGeom>
          <a:solidFill>
            <a:srgbClr val="002060"/>
          </a:solidFill>
          <a:ln>
            <a:noFill/>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Clr>
                <a:srgbClr val="000000"/>
              </a:buClr>
              <a:buSzPts val="1320"/>
              <a:buFont typeface="Calibri"/>
              <a:buNone/>
            </a:pPr>
            <a:r>
              <a:rPr lang="en-US" sz="2200" dirty="0">
                <a:solidFill>
                  <a:srgbClr val="FFFF00"/>
                </a:solidFill>
                <a:latin typeface="Calibri"/>
                <a:ea typeface="Calibri"/>
                <a:cs typeface="Calibri"/>
                <a:sym typeface="Calibri"/>
              </a:rPr>
              <a:t>Covid-19 Tests The EU’s Resilience And Clean Energy Transitions</a:t>
            </a:r>
            <a:endParaRPr sz="2200" dirty="0">
              <a:solidFill>
                <a:srgbClr val="FFFF00"/>
              </a:solidFill>
              <a:latin typeface="Calibri"/>
              <a:ea typeface="Calibri"/>
              <a:cs typeface="Calibri"/>
              <a:sym typeface="Calibri"/>
            </a:endParaRPr>
          </a:p>
        </p:txBody>
      </p:sp>
      <p:sp>
        <p:nvSpPr>
          <p:cNvPr id="66" name="Google Shape;66;p10"/>
          <p:cNvSpPr txBox="1"/>
          <p:nvPr/>
        </p:nvSpPr>
        <p:spPr>
          <a:xfrm>
            <a:off x="218700" y="1847067"/>
            <a:ext cx="3280800" cy="41241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chemeClr val="dk1"/>
              </a:buClr>
              <a:buSzPts val="1800"/>
              <a:buFont typeface="Calibri"/>
              <a:buChar char="●"/>
            </a:pPr>
            <a:r>
              <a:rPr lang="en-US" sz="1800" b="0" i="0" u="none" strike="noStrike" cap="none" dirty="0">
                <a:solidFill>
                  <a:schemeClr val="dk1"/>
                </a:solidFill>
                <a:latin typeface="Calibri"/>
                <a:ea typeface="Calibri"/>
                <a:cs typeface="Calibri"/>
                <a:sym typeface="Calibri"/>
              </a:rPr>
              <a:t>In 2020, the EU is facing a 7-10% economic downturn due to COVID-19</a:t>
            </a:r>
          </a:p>
          <a:p>
            <a:pPr marL="457200" marR="0" lvl="0" indent="-342900" algn="l" rtl="0">
              <a:lnSpc>
                <a:spcPct val="115000"/>
              </a:lnSpc>
              <a:spcBef>
                <a:spcPts val="0"/>
              </a:spcBef>
              <a:spcAft>
                <a:spcPts val="0"/>
              </a:spcAft>
              <a:buClr>
                <a:schemeClr val="dk1"/>
              </a:buClr>
              <a:buSzPts val="1800"/>
              <a:buFont typeface="Calibri"/>
              <a:buChar char="●"/>
            </a:pPr>
            <a:endParaRPr sz="1800" b="0" i="0" u="none" strike="noStrike" cap="none" dirty="0">
              <a:solidFill>
                <a:schemeClr val="dk1"/>
              </a:solidFill>
              <a:latin typeface="Calibri"/>
              <a:ea typeface="Calibri"/>
              <a:cs typeface="Calibri"/>
              <a:sym typeface="Calibri"/>
            </a:endParaRPr>
          </a:p>
          <a:p>
            <a:pPr marL="457200" marR="0" lvl="0" indent="-342900" algn="l" rtl="0">
              <a:lnSpc>
                <a:spcPct val="115000"/>
              </a:lnSpc>
              <a:spcBef>
                <a:spcPts val="0"/>
              </a:spcBef>
              <a:spcAft>
                <a:spcPts val="0"/>
              </a:spcAft>
              <a:buClr>
                <a:schemeClr val="dk1"/>
              </a:buClr>
              <a:buSzPts val="1800"/>
              <a:buFont typeface="Calibri"/>
              <a:buChar char="●"/>
            </a:pPr>
            <a:r>
              <a:rPr lang="en-US" sz="1800" b="0" i="0" u="none" strike="noStrike" cap="none" dirty="0">
                <a:solidFill>
                  <a:schemeClr val="dk1"/>
                </a:solidFill>
                <a:latin typeface="Calibri"/>
                <a:ea typeface="Calibri"/>
                <a:cs typeface="Calibri"/>
                <a:sym typeface="Calibri"/>
              </a:rPr>
              <a:t>Financial resilience of the EU energy sector is under severe stress</a:t>
            </a:r>
          </a:p>
          <a:p>
            <a:pPr marL="457200" marR="0" lvl="0" indent="-342900" algn="l" rtl="0">
              <a:lnSpc>
                <a:spcPct val="115000"/>
              </a:lnSpc>
              <a:spcBef>
                <a:spcPts val="0"/>
              </a:spcBef>
              <a:spcAft>
                <a:spcPts val="0"/>
              </a:spcAft>
              <a:buClr>
                <a:schemeClr val="dk1"/>
              </a:buClr>
              <a:buSzPts val="1800"/>
              <a:buFont typeface="Calibri"/>
              <a:buChar char="●"/>
            </a:pPr>
            <a:endParaRPr sz="1800" b="0" i="0" u="none" strike="noStrike" cap="none" dirty="0">
              <a:solidFill>
                <a:schemeClr val="dk1"/>
              </a:solidFill>
              <a:latin typeface="Calibri"/>
              <a:ea typeface="Calibri"/>
              <a:cs typeface="Calibri"/>
              <a:sym typeface="Calibri"/>
            </a:endParaRPr>
          </a:p>
          <a:p>
            <a:pPr marL="457200" marR="0" lvl="0" indent="-342900" algn="l" rtl="0">
              <a:lnSpc>
                <a:spcPct val="115000"/>
              </a:lnSpc>
              <a:spcBef>
                <a:spcPts val="0"/>
              </a:spcBef>
              <a:spcAft>
                <a:spcPts val="0"/>
              </a:spcAft>
              <a:buClr>
                <a:schemeClr val="dk1"/>
              </a:buClr>
              <a:buSzPts val="1800"/>
              <a:buFont typeface="Calibri"/>
              <a:buChar char="●"/>
            </a:pPr>
            <a:r>
              <a:rPr lang="en-US" sz="1800" b="0" i="0" u="none" strike="noStrike" cap="none" dirty="0">
                <a:solidFill>
                  <a:schemeClr val="dk1"/>
                </a:solidFill>
                <a:latin typeface="Calibri"/>
                <a:ea typeface="Calibri"/>
                <a:cs typeface="Calibri"/>
                <a:sym typeface="Calibri"/>
              </a:rPr>
              <a:t>Investment in renewable energy is set to decline by one-third in 2020</a:t>
            </a: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bin"/>
              <a:ea typeface="Cabin"/>
              <a:cs typeface="Cabin"/>
              <a:sym typeface="Cabin"/>
            </a:endParaRPr>
          </a:p>
        </p:txBody>
      </p:sp>
      <p:pic>
        <p:nvPicPr>
          <p:cNvPr id="3" name="Picture 2">
            <a:extLst>
              <a:ext uri="{FF2B5EF4-FFF2-40B4-BE49-F238E27FC236}">
                <a16:creationId xmlns:a16="http://schemas.microsoft.com/office/drawing/2014/main" xmlns="" id="{320C50F4-08AA-C943-9F0D-66AA4D7659BE}"/>
              </a:ext>
            </a:extLst>
          </p:cNvPr>
          <p:cNvPicPr>
            <a:picLocks noChangeAspect="1"/>
          </p:cNvPicPr>
          <p:nvPr/>
        </p:nvPicPr>
        <p:blipFill>
          <a:blip r:embed="rId3"/>
          <a:stretch>
            <a:fillRect/>
          </a:stretch>
        </p:blipFill>
        <p:spPr>
          <a:xfrm>
            <a:off x="3929331" y="2268187"/>
            <a:ext cx="4772788" cy="3135911"/>
          </a:xfrm>
          <a:prstGeom prst="rect">
            <a:avLst/>
          </a:prstGeom>
        </p:spPr>
      </p:pic>
      <p:sp>
        <p:nvSpPr>
          <p:cNvPr id="2" name="TextBox 1">
            <a:extLst>
              <a:ext uri="{FF2B5EF4-FFF2-40B4-BE49-F238E27FC236}">
                <a16:creationId xmlns:a16="http://schemas.microsoft.com/office/drawing/2014/main" xmlns="" id="{0355907A-105A-AD48-8DB7-813B32E73416}"/>
              </a:ext>
            </a:extLst>
          </p:cNvPr>
          <p:cNvSpPr txBox="1"/>
          <p:nvPr/>
        </p:nvSpPr>
        <p:spPr>
          <a:xfrm>
            <a:off x="3929331" y="5561351"/>
            <a:ext cx="1617030" cy="307777"/>
          </a:xfrm>
          <a:prstGeom prst="rect">
            <a:avLst/>
          </a:prstGeom>
          <a:noFill/>
        </p:spPr>
        <p:txBody>
          <a:bodyPr wrap="square" rtlCol="0">
            <a:spAutoFit/>
          </a:bodyPr>
          <a:lstStyle/>
          <a:p>
            <a:r>
              <a:rPr lang="en-US" i="1" dirty="0"/>
              <a:t>Politico Europe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71"/>
        <p:cNvGrpSpPr/>
        <p:nvPr/>
      </p:nvGrpSpPr>
      <p:grpSpPr>
        <a:xfrm>
          <a:off x="0" y="0"/>
          <a:ext cx="0" cy="0"/>
          <a:chOff x="0" y="0"/>
          <a:chExt cx="0" cy="0"/>
        </a:xfrm>
      </p:grpSpPr>
      <p:sp>
        <p:nvSpPr>
          <p:cNvPr id="72" name="Google Shape;72;p11"/>
          <p:cNvSpPr txBox="1">
            <a:spLocks noGrp="1"/>
          </p:cNvSpPr>
          <p:nvPr>
            <p:ph type="title"/>
          </p:nvPr>
        </p:nvSpPr>
        <p:spPr>
          <a:xfrm>
            <a:off x="629200" y="512200"/>
            <a:ext cx="7781700" cy="844800"/>
          </a:xfrm>
          <a:prstGeom prst="rect">
            <a:avLst/>
          </a:prstGeom>
          <a:solidFill>
            <a:srgbClr val="002060"/>
          </a:solidFill>
          <a:ln>
            <a:noFill/>
          </a:ln>
        </p:spPr>
        <p:txBody>
          <a:bodyPr spcFirstLastPara="1" wrap="square" lIns="137150" tIns="137150" rIns="137150" bIns="137150" anchor="ctr" anchorCtr="0">
            <a:noAutofit/>
          </a:bodyPr>
          <a:lstStyle/>
          <a:p>
            <a:pPr marL="0" lvl="0" indent="0" algn="ctr" rtl="0">
              <a:lnSpc>
                <a:spcPct val="115000"/>
              </a:lnSpc>
              <a:spcBef>
                <a:spcPts val="0"/>
              </a:spcBef>
              <a:spcAft>
                <a:spcPts val="0"/>
              </a:spcAft>
              <a:buSzPts val="1800"/>
              <a:buNone/>
            </a:pPr>
            <a:r>
              <a:rPr lang="en-US" sz="2100" dirty="0">
                <a:solidFill>
                  <a:srgbClr val="FFFF00"/>
                </a:solidFill>
                <a:latin typeface="Calibri"/>
                <a:ea typeface="Calibri"/>
                <a:cs typeface="Calibri"/>
                <a:sym typeface="Calibri"/>
              </a:rPr>
              <a:t>Energy Sector Action Is Central To The European Green Deal</a:t>
            </a:r>
            <a:endParaRPr sz="2100" dirty="0">
              <a:solidFill>
                <a:srgbClr val="FFFF00"/>
              </a:solidFill>
              <a:latin typeface="Calibri"/>
              <a:ea typeface="Calibri"/>
              <a:cs typeface="Calibri"/>
              <a:sym typeface="Calibri"/>
            </a:endParaRPr>
          </a:p>
        </p:txBody>
      </p:sp>
      <p:sp>
        <p:nvSpPr>
          <p:cNvPr id="73" name="Google Shape;73;p11"/>
          <p:cNvSpPr txBox="1"/>
          <p:nvPr/>
        </p:nvSpPr>
        <p:spPr>
          <a:xfrm>
            <a:off x="5076575" y="1969275"/>
            <a:ext cx="3736800" cy="41313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Europe’s energy transitions progressed fast in electricity</a:t>
            </a:r>
            <a:endParaRPr sz="1800" b="0" i="0" u="none" strike="noStrike" cap="none">
              <a:solidFill>
                <a:schemeClr val="dk1"/>
              </a:solidFill>
              <a:latin typeface="Calibri"/>
              <a:ea typeface="Calibri"/>
              <a:cs typeface="Calibri"/>
              <a:sym typeface="Calibri"/>
            </a:endParaRPr>
          </a:p>
          <a:p>
            <a:pPr marL="457200" marR="0" lvl="0" indent="-342900" algn="l" rtl="0">
              <a:lnSpc>
                <a:spcPct val="115000"/>
              </a:lnSpc>
              <a:spcBef>
                <a:spcPts val="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The EU is not yet on track towards the targeted increase of the renewables share to 32% by 2030</a:t>
            </a:r>
            <a:endParaRPr sz="1800" b="0" i="0" u="none" strike="noStrike" cap="none">
              <a:solidFill>
                <a:schemeClr val="dk1"/>
              </a:solidFill>
              <a:latin typeface="Calibri"/>
              <a:ea typeface="Calibri"/>
              <a:cs typeface="Calibri"/>
              <a:sym typeface="Calibri"/>
            </a:endParaRPr>
          </a:p>
          <a:p>
            <a:pPr marL="457200" marR="0" lvl="0" indent="-342900" algn="l" rtl="0">
              <a:lnSpc>
                <a:spcPct val="115000"/>
              </a:lnSpc>
              <a:spcBef>
                <a:spcPts val="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The EU should accelerate the implementation of the current policies and regulations of the EGD and focus on energy system integration</a:t>
            </a:r>
            <a:endParaRPr sz="1600" b="0" i="0" u="none" strike="noStrike" cap="none">
              <a:solidFill>
                <a:srgbClr val="000000"/>
              </a:solidFill>
              <a:latin typeface="Calibri"/>
              <a:ea typeface="Calibri"/>
              <a:cs typeface="Calibri"/>
              <a:sym typeface="Calibri"/>
            </a:endParaRPr>
          </a:p>
        </p:txBody>
      </p:sp>
      <p:pic>
        <p:nvPicPr>
          <p:cNvPr id="74" name="Google Shape;74;p11"/>
          <p:cNvPicPr preferRelativeResize="0"/>
          <p:nvPr/>
        </p:nvPicPr>
        <p:blipFill rotWithShape="1">
          <a:blip r:embed="rId3">
            <a:alphaModFix/>
          </a:blip>
          <a:srcRect/>
          <a:stretch/>
        </p:blipFill>
        <p:spPr>
          <a:xfrm>
            <a:off x="304800" y="2191400"/>
            <a:ext cx="4771775" cy="3439231"/>
          </a:xfrm>
          <a:prstGeom prst="rect">
            <a:avLst/>
          </a:prstGeom>
          <a:noFill/>
          <a:ln>
            <a:noFill/>
          </a:ln>
        </p:spPr>
      </p:pic>
      <p:sp>
        <p:nvSpPr>
          <p:cNvPr id="2" name="TextBox 1">
            <a:extLst>
              <a:ext uri="{FF2B5EF4-FFF2-40B4-BE49-F238E27FC236}">
                <a16:creationId xmlns:a16="http://schemas.microsoft.com/office/drawing/2014/main" xmlns="" id="{734F3014-6204-AC4A-948B-37FCAAC95EFD}"/>
              </a:ext>
            </a:extLst>
          </p:cNvPr>
          <p:cNvSpPr txBox="1"/>
          <p:nvPr/>
        </p:nvSpPr>
        <p:spPr>
          <a:xfrm>
            <a:off x="434715" y="5756223"/>
            <a:ext cx="1528996" cy="307777"/>
          </a:xfrm>
          <a:prstGeom prst="rect">
            <a:avLst/>
          </a:prstGeom>
          <a:noFill/>
        </p:spPr>
        <p:txBody>
          <a:bodyPr wrap="square" rtlCol="0">
            <a:spAutoFit/>
          </a:bodyPr>
          <a:lstStyle/>
          <a:p>
            <a:r>
              <a:rPr lang="en-US" i="1" dirty="0" err="1"/>
              <a:t>Energypost.eu</a:t>
            </a:r>
            <a:endParaRPr lang="en-US" i="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a:off x="1259100" y="407918"/>
            <a:ext cx="5391082" cy="687600"/>
          </a:xfrm>
          <a:prstGeom prst="rect">
            <a:avLst/>
          </a:prstGeom>
          <a:solidFill>
            <a:srgbClr val="002060"/>
          </a:solidFill>
          <a:ln>
            <a:noFill/>
          </a:ln>
        </p:spPr>
        <p:txBody>
          <a:bodyPr spcFirstLastPara="1" wrap="square" lIns="137150" tIns="137150" rIns="137150" bIns="137150" anchor="ctr" anchorCtr="0">
            <a:noAutofit/>
          </a:bodyPr>
          <a:lstStyle/>
          <a:p>
            <a:pPr>
              <a:lnSpc>
                <a:spcPct val="115000"/>
              </a:lnSpc>
            </a:pPr>
            <a:r>
              <a:rPr lang="en-US" sz="2100" dirty="0">
                <a:solidFill>
                  <a:srgbClr val="FFFF00"/>
                </a:solidFill>
                <a:latin typeface="Calibri"/>
                <a:cs typeface="Calibri"/>
                <a:sym typeface="Calibri"/>
              </a:rPr>
              <a:t>EU Traditional Power Sources</a:t>
            </a:r>
            <a:endParaRPr sz="2100" dirty="0">
              <a:solidFill>
                <a:srgbClr val="FFFF00"/>
              </a:solidFill>
              <a:latin typeface="Calibri"/>
              <a:cs typeface="Calibri"/>
              <a:sym typeface="Calibri"/>
            </a:endParaRPr>
          </a:p>
        </p:txBody>
      </p:sp>
      <p:sp>
        <p:nvSpPr>
          <p:cNvPr id="80" name="Google Shape;80;p12"/>
          <p:cNvSpPr txBox="1"/>
          <p:nvPr/>
        </p:nvSpPr>
        <p:spPr>
          <a:xfrm>
            <a:off x="5549700" y="1344900"/>
            <a:ext cx="3594300" cy="4709700"/>
          </a:xfrm>
          <a:prstGeom prst="rect">
            <a:avLst/>
          </a:prstGeom>
          <a:noFill/>
          <a:ln>
            <a:noFill/>
          </a:ln>
        </p:spPr>
        <p:txBody>
          <a:bodyPr spcFirstLastPara="1" wrap="square" lIns="91425" tIns="91425" rIns="91425" bIns="91425" anchor="t" anchorCtr="0">
            <a:noAutofit/>
          </a:bodyPr>
          <a:lstStyle/>
          <a:p>
            <a:pPr marL="114300" marR="0" lvl="0" indent="0" algn="l" rtl="0">
              <a:lnSpc>
                <a:spcPct val="115000"/>
              </a:lnSpc>
              <a:spcBef>
                <a:spcPts val="0"/>
              </a:spcBef>
              <a:spcAft>
                <a:spcPts val="0"/>
              </a:spcAft>
              <a:buNone/>
            </a:pPr>
            <a:r>
              <a:rPr lang="en-US" sz="1800" b="1" i="0" u="none" strike="noStrike" cap="none" dirty="0">
                <a:solidFill>
                  <a:schemeClr val="dk1"/>
                </a:solidFill>
                <a:latin typeface="Calibri"/>
                <a:ea typeface="Calibri"/>
                <a:cs typeface="Calibri"/>
                <a:sym typeface="Calibri"/>
              </a:rPr>
              <a:t>Coal</a:t>
            </a:r>
            <a:endParaRPr sz="1800" b="1" i="0" u="none" strike="noStrike" cap="none" dirty="0">
              <a:solidFill>
                <a:schemeClr val="dk1"/>
              </a:solidFill>
              <a:latin typeface="Calibri"/>
              <a:ea typeface="Calibri"/>
              <a:cs typeface="Calibri"/>
              <a:sym typeface="Calibri"/>
            </a:endParaRPr>
          </a:p>
          <a:p>
            <a:pPr marL="457200" marR="0" lvl="0" indent="-342900" algn="l" rtl="0">
              <a:lnSpc>
                <a:spcPct val="115000"/>
              </a:lnSpc>
              <a:spcBef>
                <a:spcPts val="0"/>
              </a:spcBef>
              <a:spcAft>
                <a:spcPts val="0"/>
              </a:spcAft>
              <a:buClr>
                <a:schemeClr val="dk1"/>
              </a:buClr>
              <a:buSzPts val="1800"/>
              <a:buFont typeface="Calibri"/>
              <a:buChar char="●"/>
            </a:pPr>
            <a:r>
              <a:rPr lang="en-US" sz="1800" b="0" i="0" u="none" strike="noStrike" cap="none" dirty="0">
                <a:solidFill>
                  <a:schemeClr val="dk1"/>
                </a:solidFill>
                <a:latin typeface="Calibri"/>
                <a:ea typeface="Calibri"/>
                <a:cs typeface="Calibri"/>
                <a:sym typeface="Calibri"/>
              </a:rPr>
              <a:t>Consumption: 176 </a:t>
            </a:r>
            <a:r>
              <a:rPr lang="en-US" sz="1800" b="0" i="0" u="none" strike="noStrike" cap="none" dirty="0" err="1">
                <a:solidFill>
                  <a:schemeClr val="dk1"/>
                </a:solidFill>
                <a:latin typeface="Calibri"/>
                <a:ea typeface="Calibri"/>
                <a:cs typeface="Calibri"/>
                <a:sym typeface="Calibri"/>
              </a:rPr>
              <a:t>Mtoe</a:t>
            </a:r>
            <a:r>
              <a:rPr lang="en-US" sz="1800" b="0" i="0" u="none" strike="noStrike" cap="none" dirty="0">
                <a:solidFill>
                  <a:schemeClr val="dk1"/>
                </a:solidFill>
                <a:latin typeface="Calibri"/>
                <a:ea typeface="Calibri"/>
                <a:cs typeface="Calibri"/>
                <a:sym typeface="Calibri"/>
              </a:rPr>
              <a:t> </a:t>
            </a:r>
            <a:endParaRPr sz="1800" b="0" i="0" u="none" strike="noStrike" cap="none" dirty="0">
              <a:solidFill>
                <a:schemeClr val="dk1"/>
              </a:solidFill>
              <a:latin typeface="Calibri"/>
              <a:ea typeface="Calibri"/>
              <a:cs typeface="Calibri"/>
              <a:sym typeface="Calibri"/>
            </a:endParaRPr>
          </a:p>
          <a:p>
            <a:pPr marL="457200" marR="0" lvl="0" indent="-342900" algn="l" rtl="0">
              <a:lnSpc>
                <a:spcPct val="115000"/>
              </a:lnSpc>
              <a:spcBef>
                <a:spcPts val="0"/>
              </a:spcBef>
              <a:spcAft>
                <a:spcPts val="0"/>
              </a:spcAft>
              <a:buClr>
                <a:schemeClr val="dk1"/>
              </a:buClr>
              <a:buSzPts val="1800"/>
              <a:buFont typeface="Calibri"/>
              <a:buChar char="●"/>
            </a:pPr>
            <a:r>
              <a:rPr lang="en-US" sz="1800" b="0" i="0" u="none" strike="noStrike" cap="none" dirty="0">
                <a:solidFill>
                  <a:schemeClr val="dk1"/>
                </a:solidFill>
                <a:latin typeface="Calibri"/>
                <a:ea typeface="Calibri"/>
                <a:cs typeface="Calibri"/>
                <a:sym typeface="Calibri"/>
              </a:rPr>
              <a:t>Production: 65 </a:t>
            </a:r>
            <a:r>
              <a:rPr lang="en-US" sz="1800" b="0" i="0" u="none" strike="noStrike" cap="none" dirty="0" err="1">
                <a:solidFill>
                  <a:schemeClr val="dk1"/>
                </a:solidFill>
                <a:latin typeface="Calibri"/>
                <a:ea typeface="Calibri"/>
                <a:cs typeface="Calibri"/>
                <a:sym typeface="Calibri"/>
              </a:rPr>
              <a:t>Mtoe</a:t>
            </a:r>
            <a:r>
              <a:rPr lang="en-US" sz="1800" b="0" i="0" u="none" strike="noStrike" cap="none" dirty="0">
                <a:solidFill>
                  <a:schemeClr val="dk1"/>
                </a:solidFill>
                <a:latin typeface="Calibri"/>
                <a:ea typeface="Calibri"/>
                <a:cs typeface="Calibri"/>
                <a:sym typeface="Calibri"/>
              </a:rPr>
              <a:t> </a:t>
            </a:r>
            <a:endParaRPr dirty="0"/>
          </a:p>
          <a:p>
            <a:pPr marL="457200" marR="0" lvl="0" indent="-228600" algn="l" rtl="0">
              <a:lnSpc>
                <a:spcPct val="115000"/>
              </a:lnSpc>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a:p>
            <a:pPr marL="114300" marR="0" lvl="0" indent="0" algn="l" rtl="0">
              <a:lnSpc>
                <a:spcPct val="115000"/>
              </a:lnSpc>
              <a:spcBef>
                <a:spcPts val="0"/>
              </a:spcBef>
              <a:spcAft>
                <a:spcPts val="0"/>
              </a:spcAft>
              <a:buNone/>
            </a:pPr>
            <a:r>
              <a:rPr lang="en-US" sz="1800" b="1" i="0" u="none" strike="noStrike" cap="none" dirty="0">
                <a:solidFill>
                  <a:schemeClr val="dk1"/>
                </a:solidFill>
                <a:latin typeface="Calibri"/>
                <a:ea typeface="Calibri"/>
                <a:cs typeface="Calibri"/>
                <a:sym typeface="Calibri"/>
              </a:rPr>
              <a:t>Natural Gas</a:t>
            </a:r>
            <a:endParaRPr sz="1800" b="1" i="0" u="none" strike="noStrike" cap="none" dirty="0">
              <a:solidFill>
                <a:schemeClr val="dk1"/>
              </a:solidFill>
              <a:latin typeface="Calibri"/>
              <a:ea typeface="Calibri"/>
              <a:cs typeface="Calibri"/>
              <a:sym typeface="Calibri"/>
            </a:endParaRPr>
          </a:p>
          <a:p>
            <a:pPr marL="457200" marR="0" lvl="0" indent="-342900" algn="l" rtl="0">
              <a:lnSpc>
                <a:spcPct val="115000"/>
              </a:lnSpc>
              <a:spcBef>
                <a:spcPts val="0"/>
              </a:spcBef>
              <a:spcAft>
                <a:spcPts val="0"/>
              </a:spcAft>
              <a:buClr>
                <a:schemeClr val="dk1"/>
              </a:buClr>
              <a:buSzPts val="1800"/>
              <a:buFont typeface="Calibri"/>
              <a:buChar char="●"/>
            </a:pPr>
            <a:r>
              <a:rPr lang="en-US" sz="1800" b="0" i="0" u="none" strike="noStrike" cap="none" dirty="0">
                <a:solidFill>
                  <a:schemeClr val="dk1"/>
                </a:solidFill>
                <a:latin typeface="Calibri"/>
                <a:ea typeface="Calibri"/>
                <a:cs typeface="Calibri"/>
                <a:sym typeface="Calibri"/>
              </a:rPr>
              <a:t>Consumption: 469.6 bcm </a:t>
            </a:r>
            <a:endParaRPr sz="1800" b="0" i="0" u="none" strike="noStrike" cap="none" dirty="0">
              <a:solidFill>
                <a:schemeClr val="dk1"/>
              </a:solidFill>
              <a:latin typeface="Calibri"/>
              <a:ea typeface="Calibri"/>
              <a:cs typeface="Calibri"/>
              <a:sym typeface="Calibri"/>
            </a:endParaRPr>
          </a:p>
          <a:p>
            <a:pPr marL="457200" marR="0" lvl="0" indent="-342900" algn="l" rtl="0">
              <a:lnSpc>
                <a:spcPct val="115000"/>
              </a:lnSpc>
              <a:spcBef>
                <a:spcPts val="0"/>
              </a:spcBef>
              <a:spcAft>
                <a:spcPts val="0"/>
              </a:spcAft>
              <a:buClr>
                <a:schemeClr val="dk1"/>
              </a:buClr>
              <a:buSzPts val="1800"/>
              <a:buFont typeface="Calibri"/>
              <a:buChar char="●"/>
            </a:pPr>
            <a:r>
              <a:rPr lang="en-US" sz="1800" b="0" i="0" u="none" strike="noStrike" cap="none" dirty="0">
                <a:solidFill>
                  <a:schemeClr val="dk1"/>
                </a:solidFill>
                <a:latin typeface="Calibri"/>
                <a:ea typeface="Calibri"/>
                <a:cs typeface="Calibri"/>
                <a:sym typeface="Calibri"/>
              </a:rPr>
              <a:t>Production: 101 bcm</a:t>
            </a:r>
            <a:endParaRPr sz="1800" b="0" i="0" u="none" strike="noStrike" cap="none" dirty="0">
              <a:solidFill>
                <a:schemeClr val="dk1"/>
              </a:solidFill>
              <a:latin typeface="Calibri"/>
              <a:ea typeface="Calibri"/>
              <a:cs typeface="Calibri"/>
              <a:sym typeface="Calibri"/>
            </a:endParaRPr>
          </a:p>
          <a:p>
            <a:pPr marL="114300" marR="0" lvl="0" indent="0" algn="l" rtl="0">
              <a:lnSpc>
                <a:spcPct val="115000"/>
              </a:lnSpc>
              <a:spcBef>
                <a:spcPts val="0"/>
              </a:spcBef>
              <a:spcAft>
                <a:spcPts val="0"/>
              </a:spcAft>
              <a:buNone/>
            </a:pPr>
            <a:endParaRPr sz="1800" b="0" i="0" u="none" strike="noStrike" cap="none" dirty="0">
              <a:solidFill>
                <a:schemeClr val="dk1"/>
              </a:solidFill>
              <a:latin typeface="Calibri"/>
              <a:ea typeface="Calibri"/>
              <a:cs typeface="Calibri"/>
              <a:sym typeface="Calibri"/>
            </a:endParaRPr>
          </a:p>
          <a:p>
            <a:pPr marL="114300" marR="0" lvl="0" indent="0" algn="l" rtl="0">
              <a:lnSpc>
                <a:spcPct val="115000"/>
              </a:lnSpc>
              <a:spcBef>
                <a:spcPts val="0"/>
              </a:spcBef>
              <a:spcAft>
                <a:spcPts val="0"/>
              </a:spcAft>
              <a:buNone/>
            </a:pPr>
            <a:r>
              <a:rPr lang="en-US" sz="1800" b="1" i="0" u="none" strike="noStrike" cap="none" dirty="0">
                <a:solidFill>
                  <a:schemeClr val="dk1"/>
                </a:solidFill>
                <a:latin typeface="Calibri"/>
                <a:ea typeface="Calibri"/>
                <a:cs typeface="Calibri"/>
                <a:sym typeface="Calibri"/>
              </a:rPr>
              <a:t>Nuclear</a:t>
            </a:r>
            <a:endParaRPr sz="1800" b="1" i="0" u="none" strike="noStrike" cap="none" dirty="0">
              <a:solidFill>
                <a:schemeClr val="dk1"/>
              </a:solidFill>
              <a:latin typeface="Calibri"/>
              <a:ea typeface="Calibri"/>
              <a:cs typeface="Calibri"/>
              <a:sym typeface="Calibri"/>
            </a:endParaRPr>
          </a:p>
          <a:p>
            <a:pPr marL="457200" marR="0" lvl="0" indent="-342900" algn="l" rtl="0">
              <a:lnSpc>
                <a:spcPct val="115000"/>
              </a:lnSpc>
              <a:spcBef>
                <a:spcPts val="0"/>
              </a:spcBef>
              <a:spcAft>
                <a:spcPts val="0"/>
              </a:spcAft>
              <a:buClr>
                <a:schemeClr val="dk1"/>
              </a:buClr>
              <a:buSzPts val="1800"/>
              <a:buFont typeface="Calibri"/>
              <a:buChar char="●"/>
            </a:pPr>
            <a:r>
              <a:rPr lang="en-US" sz="1800" b="0" i="0" u="none" strike="noStrike" cap="none" dirty="0">
                <a:solidFill>
                  <a:schemeClr val="dk1"/>
                </a:solidFill>
                <a:latin typeface="Calibri"/>
                <a:ea typeface="Calibri"/>
                <a:cs typeface="Calibri"/>
                <a:sym typeface="Calibri"/>
              </a:rPr>
              <a:t>In 2019, 14 EU members had 126 nuclear power reactors in operation in 14 EU member states</a:t>
            </a:r>
            <a:endParaRPr sz="1800" b="0" i="0" u="none" strike="noStrike" cap="none" dirty="0">
              <a:solidFill>
                <a:schemeClr val="dk1"/>
              </a:solidFill>
              <a:latin typeface="Calibri"/>
              <a:ea typeface="Calibri"/>
              <a:cs typeface="Calibri"/>
              <a:sym typeface="Calibri"/>
            </a:endParaRPr>
          </a:p>
          <a:p>
            <a:pPr marL="0" marR="0" lvl="0" indent="0" algn="l" rtl="0">
              <a:lnSpc>
                <a:spcPct val="150000"/>
              </a:lnSpc>
              <a:spcBef>
                <a:spcPts val="0"/>
              </a:spcBef>
              <a:spcAft>
                <a:spcPts val="0"/>
              </a:spcAft>
              <a:buClr>
                <a:schemeClr val="dk1"/>
              </a:buClr>
              <a:buSzPts val="1600"/>
              <a:buFont typeface="Arial"/>
              <a:buNone/>
            </a:pPr>
            <a:endParaRPr sz="1800" b="0" i="0" u="none" strike="noStrike" cap="none" dirty="0">
              <a:solidFill>
                <a:schemeClr val="dk1"/>
              </a:solidFill>
              <a:latin typeface="Calibri"/>
              <a:ea typeface="Calibri"/>
              <a:cs typeface="Calibri"/>
              <a:sym typeface="Calibri"/>
            </a:endParaRPr>
          </a:p>
          <a:p>
            <a:pPr marL="0" marR="0" lvl="0" indent="0" algn="l" rtl="0">
              <a:lnSpc>
                <a:spcPct val="150000"/>
              </a:lnSpc>
              <a:spcBef>
                <a:spcPts val="0"/>
              </a:spcBef>
              <a:spcAft>
                <a:spcPts val="0"/>
              </a:spcAft>
              <a:buClr>
                <a:schemeClr val="dk1"/>
              </a:buClr>
              <a:buSzPts val="1600"/>
              <a:buFont typeface="Arial"/>
              <a:buNone/>
            </a:pP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bin"/>
              <a:ea typeface="Cabin"/>
              <a:cs typeface="Cabin"/>
              <a:sym typeface="Cabin"/>
            </a:endParaRPr>
          </a:p>
        </p:txBody>
      </p:sp>
      <p:pic>
        <p:nvPicPr>
          <p:cNvPr id="81" name="Google Shape;81;p12"/>
          <p:cNvPicPr preferRelativeResize="0"/>
          <p:nvPr/>
        </p:nvPicPr>
        <p:blipFill rotWithShape="1">
          <a:blip r:embed="rId3">
            <a:alphaModFix/>
          </a:blip>
          <a:srcRect/>
          <a:stretch/>
        </p:blipFill>
        <p:spPr>
          <a:xfrm>
            <a:off x="171125" y="2155412"/>
            <a:ext cx="5147750" cy="30886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85"/>
        <p:cNvGrpSpPr/>
        <p:nvPr/>
      </p:nvGrpSpPr>
      <p:grpSpPr>
        <a:xfrm>
          <a:off x="0" y="0"/>
          <a:ext cx="0" cy="0"/>
          <a:chOff x="0" y="0"/>
          <a:chExt cx="0" cy="0"/>
        </a:xfrm>
      </p:grpSpPr>
      <p:sp>
        <p:nvSpPr>
          <p:cNvPr id="86" name="Google Shape;86;p13"/>
          <p:cNvSpPr txBox="1">
            <a:spLocks noGrp="1"/>
          </p:cNvSpPr>
          <p:nvPr>
            <p:ph type="title"/>
          </p:nvPr>
        </p:nvSpPr>
        <p:spPr>
          <a:xfrm>
            <a:off x="2493818" y="322313"/>
            <a:ext cx="4476033" cy="704400"/>
          </a:xfrm>
          <a:prstGeom prst="rect">
            <a:avLst/>
          </a:prstGeom>
          <a:solidFill>
            <a:srgbClr val="002060"/>
          </a:solidFill>
          <a:ln>
            <a:noFill/>
          </a:ln>
        </p:spPr>
        <p:txBody>
          <a:bodyPr spcFirstLastPara="1" wrap="square" lIns="137150" tIns="137150" rIns="137150" bIns="137150" anchor="ctr" anchorCtr="0">
            <a:noAutofit/>
          </a:bodyPr>
          <a:lstStyle/>
          <a:p>
            <a:pPr lvl="0">
              <a:lnSpc>
                <a:spcPct val="115000"/>
              </a:lnSpc>
            </a:pPr>
            <a:r>
              <a:rPr lang="en-US" sz="2100" dirty="0">
                <a:solidFill>
                  <a:srgbClr val="FFFF00"/>
                </a:solidFill>
                <a:latin typeface="Calibri"/>
                <a:cs typeface="Calibri"/>
                <a:sym typeface="Calibri"/>
              </a:rPr>
              <a:t>Scaling Up To Net Zero</a:t>
            </a:r>
            <a:endParaRPr sz="2100" dirty="0">
              <a:solidFill>
                <a:srgbClr val="FFFF00"/>
              </a:solidFill>
              <a:latin typeface="Calibri"/>
              <a:cs typeface="Calibri"/>
              <a:sym typeface="Calibri"/>
            </a:endParaRPr>
          </a:p>
        </p:txBody>
      </p:sp>
      <p:sp>
        <p:nvSpPr>
          <p:cNvPr id="87" name="Google Shape;87;p13"/>
          <p:cNvSpPr txBox="1"/>
          <p:nvPr/>
        </p:nvSpPr>
        <p:spPr>
          <a:xfrm>
            <a:off x="0" y="1818446"/>
            <a:ext cx="3952200" cy="44895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chemeClr val="dk1"/>
              </a:buClr>
              <a:buSzPts val="1800"/>
              <a:buFont typeface="Calibri"/>
              <a:buChar char="•"/>
            </a:pPr>
            <a:r>
              <a:rPr lang="en-US" sz="1600" dirty="0">
                <a:solidFill>
                  <a:schemeClr val="dk1"/>
                </a:solidFill>
                <a:latin typeface="Calibri"/>
                <a:cs typeface="Calibri"/>
                <a:sym typeface="Calibri"/>
              </a:rPr>
              <a:t>In 2019, EU members states agreed to the climate neutrality goal by 2050 </a:t>
            </a:r>
            <a:endParaRPr sz="1600" dirty="0">
              <a:solidFill>
                <a:schemeClr val="dk1"/>
              </a:solidFill>
              <a:latin typeface="Calibri"/>
              <a:cs typeface="Calibri"/>
            </a:endParaRPr>
          </a:p>
          <a:p>
            <a:pPr marL="457200" marR="0" lvl="0" indent="-342900" algn="l" rtl="0">
              <a:lnSpc>
                <a:spcPct val="115000"/>
              </a:lnSpc>
              <a:spcBef>
                <a:spcPts val="0"/>
              </a:spcBef>
              <a:spcAft>
                <a:spcPts val="0"/>
              </a:spcAft>
              <a:buClr>
                <a:schemeClr val="dk1"/>
              </a:buClr>
              <a:buSzPts val="1800"/>
              <a:buFont typeface="Calibri"/>
              <a:buChar char="•"/>
            </a:pPr>
            <a:r>
              <a:rPr lang="en-US" sz="1600" dirty="0">
                <a:solidFill>
                  <a:schemeClr val="dk1"/>
                </a:solidFill>
                <a:latin typeface="Calibri"/>
                <a:cs typeface="Calibri"/>
              </a:rPr>
              <a:t>Efficiency gains across all sectors will continue to be vital for EU member states</a:t>
            </a:r>
            <a:endParaRPr sz="1600" dirty="0">
              <a:solidFill>
                <a:schemeClr val="dk1"/>
              </a:solidFill>
              <a:latin typeface="Calibri"/>
              <a:cs typeface="Calibri"/>
            </a:endParaRPr>
          </a:p>
          <a:p>
            <a:pPr marL="457200" marR="0" lvl="0" indent="-342900" algn="l" rtl="0">
              <a:lnSpc>
                <a:spcPct val="115000"/>
              </a:lnSpc>
              <a:spcBef>
                <a:spcPts val="0"/>
              </a:spcBef>
              <a:spcAft>
                <a:spcPts val="0"/>
              </a:spcAft>
              <a:buClr>
                <a:schemeClr val="dk1"/>
              </a:buClr>
              <a:buSzPts val="1800"/>
              <a:buFont typeface="Calibri"/>
              <a:buChar char="•"/>
            </a:pPr>
            <a:r>
              <a:rPr lang="en-US" sz="1600" dirty="0">
                <a:solidFill>
                  <a:schemeClr val="dk1"/>
                </a:solidFill>
                <a:latin typeface="Calibri"/>
                <a:cs typeface="Calibri"/>
              </a:rPr>
              <a:t>EU power system is going to be characterized by higher shares of variable renewables with wind expected to become the largest power source</a:t>
            </a:r>
          </a:p>
          <a:p>
            <a:pPr marL="457200" indent="-342900">
              <a:lnSpc>
                <a:spcPct val="115000"/>
              </a:lnSpc>
              <a:buClr>
                <a:schemeClr val="dk1"/>
              </a:buClr>
              <a:buSzPts val="1800"/>
              <a:buFont typeface="Calibri"/>
              <a:buChar char="•"/>
            </a:pPr>
            <a:r>
              <a:rPr lang="en-US" sz="1600" dirty="0">
                <a:solidFill>
                  <a:schemeClr val="dk1"/>
                </a:solidFill>
                <a:latin typeface="Calibri"/>
                <a:cs typeface="Calibri"/>
              </a:rPr>
              <a:t>Investments in alternative energy tech (storage, hydrogen, smart grids) must be prioritized</a:t>
            </a:r>
            <a:endParaRPr sz="1600" dirty="0">
              <a:solidFill>
                <a:schemeClr val="dk1"/>
              </a:solidFill>
              <a:latin typeface="Calibri"/>
              <a:cs typeface="Calibri"/>
            </a:endParaRPr>
          </a:p>
          <a:p>
            <a:pPr marL="457200" marR="0" lvl="0" indent="-342900" algn="l" rtl="0">
              <a:lnSpc>
                <a:spcPct val="115000"/>
              </a:lnSpc>
              <a:spcBef>
                <a:spcPts val="0"/>
              </a:spcBef>
              <a:spcAft>
                <a:spcPts val="0"/>
              </a:spcAft>
              <a:buClr>
                <a:schemeClr val="dk1"/>
              </a:buClr>
              <a:buSzPts val="1800"/>
              <a:buFont typeface="Calibri"/>
              <a:buChar char="•"/>
            </a:pPr>
            <a:r>
              <a:rPr lang="en-US" sz="1600" dirty="0">
                <a:solidFill>
                  <a:schemeClr val="dk1"/>
                </a:solidFill>
                <a:latin typeface="Calibri"/>
                <a:cs typeface="Calibri"/>
              </a:rPr>
              <a:t>System integration must be an EU’s regulatory priority</a:t>
            </a:r>
            <a:endParaRPr sz="1600" dirty="0">
              <a:solidFill>
                <a:schemeClr val="dk1"/>
              </a:solidFill>
              <a:latin typeface="Calibri"/>
              <a:cs typeface="Calibri"/>
              <a:sym typeface="Calibri"/>
            </a:endParaRPr>
          </a:p>
        </p:txBody>
      </p:sp>
      <p:pic>
        <p:nvPicPr>
          <p:cNvPr id="88" name="Google Shape;88;p13"/>
          <p:cNvPicPr preferRelativeResize="0"/>
          <p:nvPr/>
        </p:nvPicPr>
        <p:blipFill rotWithShape="1">
          <a:blip r:embed="rId3">
            <a:alphaModFix/>
          </a:blip>
          <a:srcRect/>
          <a:stretch/>
        </p:blipFill>
        <p:spPr>
          <a:xfrm>
            <a:off x="4042125" y="2097581"/>
            <a:ext cx="4887000" cy="3237638"/>
          </a:xfrm>
          <a:prstGeom prst="rect">
            <a:avLst/>
          </a:prstGeom>
          <a:noFill/>
          <a:ln>
            <a:noFill/>
          </a:ln>
        </p:spPr>
      </p:pic>
      <p:sp>
        <p:nvSpPr>
          <p:cNvPr id="2" name="TextBox 1">
            <a:extLst>
              <a:ext uri="{FF2B5EF4-FFF2-40B4-BE49-F238E27FC236}">
                <a16:creationId xmlns:a16="http://schemas.microsoft.com/office/drawing/2014/main" xmlns="" id="{B584FC01-C85E-2247-A0DC-48C4F81BD603}"/>
              </a:ext>
            </a:extLst>
          </p:cNvPr>
          <p:cNvSpPr txBox="1"/>
          <p:nvPr/>
        </p:nvSpPr>
        <p:spPr>
          <a:xfrm>
            <a:off x="3952200" y="5335219"/>
            <a:ext cx="1834019" cy="307777"/>
          </a:xfrm>
          <a:prstGeom prst="rect">
            <a:avLst/>
          </a:prstGeom>
          <a:noFill/>
        </p:spPr>
        <p:txBody>
          <a:bodyPr wrap="square" rtlCol="0">
            <a:spAutoFit/>
          </a:bodyPr>
          <a:lstStyle/>
          <a:p>
            <a:r>
              <a:rPr lang="en-US" i="1" dirty="0" err="1"/>
              <a:t>Cleantech.org</a:t>
            </a:r>
            <a:endParaRPr lang="en-US" i="1" dirty="0"/>
          </a:p>
        </p:txBody>
      </p:sp>
    </p:spTree>
  </p:cSld>
  <p:clrMapOvr>
    <a:masterClrMapping/>
  </p:clrMapOvr>
</p:sld>
</file>

<file path=ppt/theme/theme1.xml><?xml version="1.0" encoding="utf-8"?>
<a:theme xmlns:a="http://schemas.openxmlformats.org/drawingml/2006/main" name="Parcel">
  <a:themeElements>
    <a:clrScheme name="Parcel">
      <a:dk1>
        <a:srgbClr val="000000"/>
      </a:dk1>
      <a:lt1>
        <a:srgbClr val="000000"/>
      </a:lt1>
      <a:dk2>
        <a:srgbClr val="A7A7A7"/>
      </a:dk2>
      <a:lt2>
        <a:srgbClr val="535353"/>
      </a:lt2>
      <a:accent1>
        <a:srgbClr val="3494BA"/>
      </a:accent1>
      <a:accent2>
        <a:srgbClr val="58B6C0"/>
      </a:accent2>
      <a:accent3>
        <a:srgbClr val="75BDA7"/>
      </a:accent3>
      <a:accent4>
        <a:srgbClr val="7A8C8E"/>
      </a:accent4>
      <a:accent5>
        <a:srgbClr val="84ACB6"/>
      </a:accent5>
      <a:accent6>
        <a:srgbClr val="2683C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arcel">
  <a:themeElements>
    <a:clrScheme name="Parcel">
      <a:dk1>
        <a:srgbClr val="000000"/>
      </a:dk1>
      <a:lt1>
        <a:srgbClr val="FFFFFF"/>
      </a:lt1>
      <a:dk2>
        <a:srgbClr val="A7A7A7"/>
      </a:dk2>
      <a:lt2>
        <a:srgbClr val="535353"/>
      </a:lt2>
      <a:accent1>
        <a:srgbClr val="3494BA"/>
      </a:accent1>
      <a:accent2>
        <a:srgbClr val="58B6C0"/>
      </a:accent2>
      <a:accent3>
        <a:srgbClr val="75BDA7"/>
      </a:accent3>
      <a:accent4>
        <a:srgbClr val="7A8C8E"/>
      </a:accent4>
      <a:accent5>
        <a:srgbClr val="84ACB6"/>
      </a:accent5>
      <a:accent6>
        <a:srgbClr val="2683C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237</TotalTime>
  <Words>860</Words>
  <Application>Microsoft Office PowerPoint</Application>
  <PresentationFormat>Prikaz na zaslonu (4:3)</PresentationFormat>
  <Paragraphs>75</Paragraphs>
  <Slides>14</Slides>
  <Notes>14</Notes>
  <HiddenSlides>0</HiddenSlides>
  <MMClips>0</MMClips>
  <ScaleCrop>false</ScaleCrop>
  <HeadingPairs>
    <vt:vector size="6" baseType="variant">
      <vt:variant>
        <vt:lpstr>Korišteni fontovi</vt:lpstr>
      </vt:variant>
      <vt:variant>
        <vt:i4>5</vt:i4>
      </vt:variant>
      <vt:variant>
        <vt:lpstr>Tema</vt:lpstr>
      </vt:variant>
      <vt:variant>
        <vt:i4>1</vt:i4>
      </vt:variant>
      <vt:variant>
        <vt:lpstr>Naslovi slajdova</vt:lpstr>
      </vt:variant>
      <vt:variant>
        <vt:i4>14</vt:i4>
      </vt:variant>
    </vt:vector>
  </HeadingPairs>
  <TitlesOfParts>
    <vt:vector size="20" baseType="lpstr">
      <vt:lpstr>Times New Roman</vt:lpstr>
      <vt:lpstr>Graphik</vt:lpstr>
      <vt:lpstr>Arial</vt:lpstr>
      <vt:lpstr>Cabin</vt:lpstr>
      <vt:lpstr>Calibri</vt:lpstr>
      <vt:lpstr>Parcel</vt:lpstr>
      <vt:lpstr>Energy Security In The Mediterranean</vt:lpstr>
      <vt:lpstr>Impact of COVID on World Energy Markets</vt:lpstr>
      <vt:lpstr>Impact of COVID on World Energy Markets CHINA</vt:lpstr>
      <vt:lpstr>Impact of COVID on World Energy Markets USA</vt:lpstr>
      <vt:lpstr>Impact of COVID on World Energy Markets</vt:lpstr>
      <vt:lpstr>Covid-19 Tests The EU’s Resilience And Clean Energy Transitions</vt:lpstr>
      <vt:lpstr>Energy Sector Action Is Central To The European Green Deal</vt:lpstr>
      <vt:lpstr>EU Traditional Power Sources</vt:lpstr>
      <vt:lpstr>Scaling Up To Net Zero</vt:lpstr>
      <vt:lpstr>         Renewable Energy Leaders of the Mediterranean</vt:lpstr>
      <vt:lpstr>Renewable Energy in Italy and Spain</vt:lpstr>
      <vt:lpstr>Areas With Future Potential</vt:lpstr>
      <vt:lpstr>Policy Recommendations </vt:lpstr>
      <vt:lpstr>Dr. Ariel Cohen, PhD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 Security In The Mediterranean</dc:title>
  <dc:creator>Profesorica</dc:creator>
  <cp:lastModifiedBy>Hewlett-Packard Company</cp:lastModifiedBy>
  <cp:revision>16</cp:revision>
  <dcterms:modified xsi:type="dcterms:W3CDTF">2020-07-25T12:38:10Z</dcterms:modified>
</cp:coreProperties>
</file>